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sldIdLst>
    <p:sldId id="283" r:id="rId6"/>
    <p:sldId id="287" r:id="rId7"/>
    <p:sldId id="30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D0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4920C-6F2C-484A-9DB4-D242A4F4A86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9386-A7A2-436D-95D1-3AF0595A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DEF9-457B-4F6A-AF81-15AE342A3BE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39B5-346E-4C78-B5A8-ABB2F7238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HCPSS – RO Portal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 smtClean="0"/>
              <a:t>20220617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341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3922"/>
          </a:xfrm>
        </p:spPr>
        <p:txBody>
          <a:bodyPr>
            <a:normAutofit/>
          </a:bodyPr>
          <a:lstStyle/>
          <a:p>
            <a:r>
              <a:rPr lang="en-US" altLang="zh-HK" sz="2000" dirty="0" smtClean="0"/>
              <a:t>Export Function </a:t>
            </a:r>
            <a:r>
              <a:rPr lang="en-US" altLang="zh-HK" sz="2000" dirty="0" smtClean="0"/>
              <a:t>Page</a:t>
            </a:r>
            <a:endParaRPr lang="zh-HK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3" y="1086563"/>
            <a:ext cx="9309607" cy="55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3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Support Document</a:t>
            </a:r>
            <a:endParaRPr lang="zh-HK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797" y="1825625"/>
            <a:ext cx="9848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7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0252" y="2394857"/>
            <a:ext cx="6740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Thank you 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66474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04AD8B5B57C41B4C21F5E4EBCF71B" ma:contentTypeVersion="1" ma:contentTypeDescription="Create a new document." ma:contentTypeScope="" ma:versionID="51692daa699d0189d310869c78f6bf27">
  <xsd:schema xmlns:xsd="http://www.w3.org/2001/XMLSchema" xmlns:xs="http://www.w3.org/2001/XMLSchema" xmlns:p="http://schemas.microsoft.com/office/2006/metadata/properties" xmlns:ns2="6d674dac-7050-434f-8426-bfc3062a061e" targetNamespace="http://schemas.microsoft.com/office/2006/metadata/properties" ma:root="true" ma:fieldsID="6f6d8438f8f79588616a32328c12810a" ns2:_="">
    <xsd:import namespace="6d674dac-7050-434f-8426-bfc3062a06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74dac-7050-434f-8426-bfc3062a061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d674dac-7050-434f-8426-bfc3062a061e">2ZJKUZXTZM5P-890789790-254662</_dlc_DocId>
    <_dlc_DocIdUrl xmlns="6d674dac-7050-434f-8426-bfc3062a061e">
      <Url>http://ehr.home/_layouts/DocIdRedir.aspx?ID=2ZJKUZXTZM5P-890789790-254662</Url>
      <Description>2ZJKUZXTZM5P-890789790-254662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D63165-5EEA-41F3-9C01-5EF5F9E27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674dac-7050-434f-8426-bfc3062a0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D5206E-9B3E-4CD7-AF73-181495CFBF6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7EF5EF6-0A28-42E0-A25F-FD51DDE55106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6d674dac-7050-434f-8426-bfc3062a061e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BE01CE2-729F-4925-BFC0-91047AA183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17133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Theme</vt:lpstr>
      <vt:lpstr>HCPSS – RO Portal</vt:lpstr>
      <vt:lpstr>Export Function Page</vt:lpstr>
      <vt:lpstr>Support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Issac AU, HOIT&amp;HI EA(eHR)RO 5</dc:creator>
  <cp:lastModifiedBy>Max WONG, HOIT&amp;HI SA(AM3)5</cp:lastModifiedBy>
  <cp:revision>154</cp:revision>
  <dcterms:created xsi:type="dcterms:W3CDTF">2022-02-07T09:18:34Z</dcterms:created>
  <dcterms:modified xsi:type="dcterms:W3CDTF">2022-06-17T07:32:17Z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63f2e029-7046-45ee-af00-d7eb7a75a635</vt:lpwstr>
  </property>
  <property fmtid="{D5CDD505-2E9C-101B-9397-08002B2CF9AE}" pid="3" name="ContentTypeId">
    <vt:lpwstr>0x01010033704AD8B5B57C41B4C21F5E4EBCF71B</vt:lpwstr>
  </property>
</Properties>
</file>