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953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03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57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4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9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02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1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13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945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25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72C9-3BD9-4C69-AF16-3C831FF00DB9}" type="datetimeFigureOut">
              <a:rPr lang="nb-NO" smtClean="0"/>
              <a:t>20.04.2017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E6C1-022E-49E2-B1D3-2C092F0CB2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062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Autonomous Vehicle Perception – Traffic sign detection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TDT4265 Computer Vision: Final Project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Group 6: Bjarte Mehus Sunde, Vegard Kamsvåg &amp; Albert Havnegjerde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797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Georgia" panose="02040502050405020303" pitchFamily="18" charset="0"/>
              </a:rPr>
              <a:t>Contents</a:t>
            </a:r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Histogram of Oriented Gradients (HOG)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Support Vector Machine (SVM)</a:t>
            </a:r>
          </a:p>
          <a:p>
            <a:endParaRPr lang="en-US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Office-tema</vt:lpstr>
      <vt:lpstr>Autonomous Vehicle Perception – Traffic sign detection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 Perception – Traffic sign detection</dc:title>
  <dc:creator>Albert Havnegjerde</dc:creator>
  <cp:lastModifiedBy>Albert Havnegjerde</cp:lastModifiedBy>
  <cp:revision>3</cp:revision>
  <dcterms:created xsi:type="dcterms:W3CDTF">2017-04-20T09:06:14Z</dcterms:created>
  <dcterms:modified xsi:type="dcterms:W3CDTF">2017-04-20T09:21:52Z</dcterms:modified>
</cp:coreProperties>
</file>