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995A-EF38-EC45-9181-38C18A6D04D4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FAB2-DDCB-364B-BE93-561747F642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6728" y="242455"/>
            <a:ext cx="1974272" cy="958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Decide to make a website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4910" y="1720273"/>
            <a:ext cx="208972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Free Hosting Service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</a:t>
            </a:r>
            <a:r>
              <a:rPr lang="en-US" sz="1400" dirty="0" err="1" smtClean="0">
                <a:latin typeface="Helvetica"/>
                <a:cs typeface="Helvetica"/>
              </a:rPr>
              <a:t>wordpress.com</a:t>
            </a:r>
            <a:r>
              <a:rPr lang="en-US" sz="1400" dirty="0" smtClean="0">
                <a:latin typeface="Helvetica"/>
                <a:cs typeface="Helvetica"/>
              </a:rPr>
              <a:t>, </a:t>
            </a:r>
            <a:r>
              <a:rPr lang="en-US" sz="1400" dirty="0" err="1" smtClean="0">
                <a:latin typeface="Helvetica"/>
                <a:cs typeface="Helvetica"/>
              </a:rPr>
              <a:t>blogger.com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3909" y="1720273"/>
            <a:ext cx="235527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Paid Hosting Service 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(</a:t>
            </a:r>
            <a:r>
              <a:rPr lang="en-US" sz="1400" dirty="0" err="1" smtClean="0">
                <a:latin typeface="Helvetica"/>
                <a:cs typeface="Helvetica"/>
              </a:rPr>
              <a:t>siteground.com</a:t>
            </a:r>
            <a:r>
              <a:rPr lang="en-US" sz="1400" dirty="0" smtClean="0">
                <a:latin typeface="Helvetica"/>
                <a:cs typeface="Helvetica"/>
              </a:rPr>
              <a:t>, </a:t>
            </a:r>
            <a:r>
              <a:rPr lang="en-US" sz="1400" dirty="0" err="1">
                <a:latin typeface="Helvetica"/>
                <a:cs typeface="Helvetica"/>
              </a:rPr>
              <a:t>h</a:t>
            </a:r>
            <a:r>
              <a:rPr lang="en-US" sz="1400" dirty="0" err="1" smtClean="0">
                <a:latin typeface="Helvetica"/>
                <a:cs typeface="Helvetica"/>
              </a:rPr>
              <a:t>ostgator.com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636" y="3001818"/>
            <a:ext cx="2078182" cy="785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Free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636" y="4064000"/>
            <a:ext cx="20781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Predetermined Advertisements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636" y="5299364"/>
            <a:ext cx="207818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More Difficult to Monetize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9364" y="3001818"/>
            <a:ext cx="2043545" cy="785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Paid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363" y="4064000"/>
            <a:ext cx="204354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Control Over Advertisements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69364" y="5299364"/>
            <a:ext cx="204354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Control Over Content; More Monetizing Opportunities</a:t>
            </a:r>
            <a:endParaRPr lang="en-US" sz="1400" dirty="0">
              <a:latin typeface="Helvetica"/>
              <a:cs typeface="Helvetica"/>
            </a:endParaRPr>
          </a:p>
        </p:txBody>
      </p:sp>
      <p:cxnSp>
        <p:nvCxnSpPr>
          <p:cNvPr id="14" name="Shape 13"/>
          <p:cNvCxnSpPr>
            <a:stCxn id="4" idx="1"/>
            <a:endCxn id="5" idx="0"/>
          </p:cNvCxnSpPr>
          <p:nvPr/>
        </p:nvCxnSpPr>
        <p:spPr>
          <a:xfrm rot="10800000" flipV="1">
            <a:off x="2799774" y="721591"/>
            <a:ext cx="686954" cy="9986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hape 15"/>
          <p:cNvCxnSpPr>
            <a:stCxn id="4" idx="3"/>
            <a:endCxn id="6" idx="0"/>
          </p:cNvCxnSpPr>
          <p:nvPr/>
        </p:nvCxnSpPr>
        <p:spPr>
          <a:xfrm>
            <a:off x="5461000" y="721592"/>
            <a:ext cx="900545" cy="9986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" name="Shape 17"/>
          <p:cNvCxnSpPr>
            <a:stCxn id="5" idx="2"/>
            <a:endCxn id="7" idx="3"/>
          </p:cNvCxnSpPr>
          <p:nvPr/>
        </p:nvCxnSpPr>
        <p:spPr>
          <a:xfrm rot="5400000">
            <a:off x="2330451" y="2925040"/>
            <a:ext cx="759691" cy="17895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hape 19"/>
          <p:cNvCxnSpPr>
            <a:stCxn id="5" idx="2"/>
            <a:endCxn id="8" idx="3"/>
          </p:cNvCxnSpPr>
          <p:nvPr/>
        </p:nvCxnSpPr>
        <p:spPr>
          <a:xfrm rot="5400000">
            <a:off x="1767033" y="3488458"/>
            <a:ext cx="1886527" cy="17895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hape 21"/>
          <p:cNvCxnSpPr>
            <a:stCxn id="5" idx="2"/>
            <a:endCxn id="9" idx="3"/>
          </p:cNvCxnSpPr>
          <p:nvPr/>
        </p:nvCxnSpPr>
        <p:spPr>
          <a:xfrm rot="5400000">
            <a:off x="1149351" y="4106140"/>
            <a:ext cx="3121891" cy="178956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Shape 23"/>
          <p:cNvCxnSpPr>
            <a:stCxn id="6" idx="2"/>
            <a:endCxn id="10" idx="1"/>
          </p:cNvCxnSpPr>
          <p:nvPr/>
        </p:nvCxnSpPr>
        <p:spPr>
          <a:xfrm rot="16200000" flipH="1">
            <a:off x="6085609" y="2910608"/>
            <a:ext cx="759691" cy="207819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hape 25"/>
          <p:cNvCxnSpPr>
            <a:stCxn id="6" idx="2"/>
            <a:endCxn id="11" idx="1"/>
          </p:cNvCxnSpPr>
          <p:nvPr/>
        </p:nvCxnSpPr>
        <p:spPr>
          <a:xfrm rot="16200000" flipH="1">
            <a:off x="5522191" y="3474027"/>
            <a:ext cx="1886527" cy="207818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hape 27"/>
          <p:cNvCxnSpPr>
            <a:stCxn id="6" idx="2"/>
            <a:endCxn id="12" idx="1"/>
          </p:cNvCxnSpPr>
          <p:nvPr/>
        </p:nvCxnSpPr>
        <p:spPr>
          <a:xfrm rot="16200000" flipH="1">
            <a:off x="4904509" y="4091708"/>
            <a:ext cx="3121891" cy="207819"/>
          </a:xfrm>
          <a:prstGeom prst="bentConnector2">
            <a:avLst/>
          </a:prstGeom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6818" y="346364"/>
            <a:ext cx="163945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 Hosting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8819" y="2216727"/>
            <a:ext cx="264390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not included with hosting service/buy hosting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9908" y="2216727"/>
            <a:ext cx="251690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included with hosting service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Denana Vehab</dc:creator>
  <cp:lastModifiedBy>Denana Vehab</cp:lastModifiedBy>
  <cp:revision>3</cp:revision>
  <dcterms:created xsi:type="dcterms:W3CDTF">2015-12-12T02:09:10Z</dcterms:created>
  <dcterms:modified xsi:type="dcterms:W3CDTF">2015-12-12T02:39:28Z</dcterms:modified>
</cp:coreProperties>
</file>