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84" r:id="rId3"/>
    <p:sldId id="289" r:id="rId4"/>
    <p:sldId id="292" r:id="rId5"/>
    <p:sldId id="285" r:id="rId6"/>
    <p:sldId id="288" r:id="rId7"/>
    <p:sldId id="268" r:id="rId8"/>
    <p:sldId id="270" r:id="rId9"/>
    <p:sldId id="29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7877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9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tr" sz="1100" b="0" i="0" u="none" strike="noStrike" cap="none">
                <a:solidFill>
                  <a:schemeClr val="dk1"/>
                </a:solidFill>
                <a:latin typeface="Arial"/>
                <a:ea typeface="Arial"/>
                <a:cs typeface="Arial"/>
                <a:sym typeface="Arial"/>
              </a:rPr>
              <a:t>En baştan yeni bir proje oluşturup, login ekranı tasarlayın.</a:t>
            </a:r>
          </a:p>
          <a:p>
            <a:pPr marL="0" marR="0" lvl="0" indent="0" algn="l" rtl="0">
              <a:spcBef>
                <a:spcPts val="0"/>
              </a:spcBef>
              <a:buClr>
                <a:schemeClr val="dk1"/>
              </a:buClr>
              <a:buSzPct val="25000"/>
              <a:buFont typeface="Arial"/>
              <a:buNone/>
            </a:pPr>
            <a:r>
              <a:rPr lang="tr" sz="1100" b="0" i="0" u="none" strike="noStrike" cap="none">
                <a:solidFill>
                  <a:schemeClr val="dk1"/>
                </a:solidFill>
                <a:latin typeface="Arial"/>
                <a:ea typeface="Arial"/>
                <a:cs typeface="Arial"/>
                <a:sym typeface="Arial"/>
              </a:rPr>
              <a:t>Nasıl bir ekran olacağı hakkında bilgiyi bir sonraki slayttan gösterebilirsiniz.</a:t>
            </a:r>
          </a:p>
        </p:txBody>
      </p:sp>
    </p:spTree>
    <p:extLst>
      <p:ext uri="{BB962C8B-B14F-4D97-AF65-F5344CB8AC3E}">
        <p14:creationId xmlns:p14="http://schemas.microsoft.com/office/powerpoint/2010/main" val="211332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221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665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tr" sz="1100" b="0" i="0" u="none" strike="noStrike" cap="none">
                <a:solidFill>
                  <a:schemeClr val="dk1"/>
                </a:solidFill>
                <a:latin typeface="Arial"/>
                <a:ea typeface="Arial"/>
                <a:cs typeface="Arial"/>
                <a:sym typeface="Arial"/>
              </a:rPr>
              <a:t>En baştan yeni bir proje oluşturup, login ekranı tasarlayın.</a:t>
            </a:r>
          </a:p>
          <a:p>
            <a:pPr marL="0" marR="0" lvl="0" indent="0" algn="l" rtl="0">
              <a:spcBef>
                <a:spcPts val="0"/>
              </a:spcBef>
              <a:buClr>
                <a:schemeClr val="dk1"/>
              </a:buClr>
              <a:buSzPct val="25000"/>
              <a:buFont typeface="Arial"/>
              <a:buNone/>
            </a:pPr>
            <a:r>
              <a:rPr lang="tr" sz="1100" b="0" i="0" u="none" strike="noStrike" cap="none">
                <a:solidFill>
                  <a:schemeClr val="dk1"/>
                </a:solidFill>
                <a:latin typeface="Arial"/>
                <a:ea typeface="Arial"/>
                <a:cs typeface="Arial"/>
                <a:sym typeface="Arial"/>
              </a:rPr>
              <a:t>Nasıl bir ekran olacağı hakkında bilgiyi bir sonraki slayttan gösterebilirsiniz.</a:t>
            </a:r>
          </a:p>
        </p:txBody>
      </p:sp>
    </p:spTree>
    <p:extLst>
      <p:ext uri="{BB962C8B-B14F-4D97-AF65-F5344CB8AC3E}">
        <p14:creationId xmlns:p14="http://schemas.microsoft.com/office/powerpoint/2010/main" val="2151508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13" name="Shape 1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21" name="Shape 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0" name="Shape 40"/>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1" name="Shape 41"/>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8" name="Shape 48"/>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r" sz="1000">
                <a:solidFill>
                  <a:schemeClr val="dk2"/>
                </a:solidFill>
              </a:rPr>
              <a:t>‹#›</a:t>
            </a:fld>
            <a:endParaRPr lang="t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835500"/>
            <a:ext cx="8520600" cy="1229700"/>
          </a:xfrm>
          <a:prstGeom prst="rect">
            <a:avLst/>
          </a:prstGeom>
        </p:spPr>
        <p:txBody>
          <a:bodyPr lIns="91425" tIns="91425" rIns="91425" bIns="91425" anchor="b" anchorCtr="0">
            <a:noAutofit/>
          </a:bodyPr>
          <a:lstStyle/>
          <a:p>
            <a:pPr lvl="0">
              <a:spcBef>
                <a:spcPts val="0"/>
              </a:spcBef>
              <a:buNone/>
            </a:pPr>
            <a:r>
              <a:rPr lang="tr" b="1">
                <a:solidFill>
                  <a:srgbClr val="0D253D"/>
                </a:solidFill>
              </a:rPr>
              <a:t>Geleceği Yazan Kadınlar</a:t>
            </a:r>
          </a:p>
        </p:txBody>
      </p:sp>
      <p:sp>
        <p:nvSpPr>
          <p:cNvPr id="57" name="Shape 57"/>
          <p:cNvSpPr txBox="1">
            <a:spLocks noGrp="1"/>
          </p:cNvSpPr>
          <p:nvPr>
            <p:ph type="subTitle" idx="1"/>
          </p:nvPr>
        </p:nvSpPr>
        <p:spPr>
          <a:xfrm>
            <a:off x="540300" y="2337950"/>
            <a:ext cx="8520600" cy="1558500"/>
          </a:xfrm>
          <a:prstGeom prst="rect">
            <a:avLst/>
          </a:prstGeom>
        </p:spPr>
        <p:txBody>
          <a:bodyPr lIns="91425" tIns="91425" rIns="91425" bIns="91425" anchor="t" anchorCtr="0">
            <a:noAutofit/>
          </a:bodyPr>
          <a:lstStyle/>
          <a:p>
            <a:pPr lvl="0">
              <a:spcBef>
                <a:spcPts val="0"/>
              </a:spcBef>
              <a:buNone/>
            </a:pPr>
            <a:r>
              <a:rPr lang="tr" sz="3500" dirty="0">
                <a:solidFill>
                  <a:srgbClr val="0D253D"/>
                </a:solidFill>
              </a:rPr>
              <a:t>Android 301</a:t>
            </a:r>
          </a:p>
          <a:p>
            <a:pPr lvl="0">
              <a:spcBef>
                <a:spcPts val="0"/>
              </a:spcBef>
              <a:buNone/>
            </a:pPr>
            <a:r>
              <a:rPr lang="tr" sz="2400" dirty="0">
                <a:solidFill>
                  <a:srgbClr val="0D253D"/>
                </a:solidFill>
              </a:rPr>
              <a:t>1. Gün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tr-TR"/>
          </a:p>
        </p:txBody>
      </p:sp>
      <p:pic>
        <p:nvPicPr>
          <p:cNvPr id="5" name="Resim 4"/>
          <p:cNvPicPr>
            <a:picLocks noChangeAspect="1"/>
          </p:cNvPicPr>
          <p:nvPr/>
        </p:nvPicPr>
        <p:blipFill>
          <a:blip r:embed="rId2"/>
          <a:stretch>
            <a:fillRect/>
          </a:stretch>
        </p:blipFill>
        <p:spPr>
          <a:xfrm>
            <a:off x="0" y="565006"/>
            <a:ext cx="9144000" cy="4262175"/>
          </a:xfrm>
          <a:prstGeom prst="rect">
            <a:avLst/>
          </a:prstGeom>
        </p:spPr>
      </p:pic>
    </p:spTree>
    <p:extLst>
      <p:ext uri="{BB962C8B-B14F-4D97-AF65-F5344CB8AC3E}">
        <p14:creationId xmlns:p14="http://schemas.microsoft.com/office/powerpoint/2010/main" val="71577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1699" y="700207"/>
            <a:ext cx="8520600" cy="572700"/>
          </a:xfrm>
        </p:spPr>
        <p:txBody>
          <a:bodyPr/>
          <a:lstStyle/>
          <a:p>
            <a:pPr algn="ctr"/>
            <a:r>
              <a:rPr lang="tr-TR" dirty="0"/>
              <a:t>Media İşlemleri</a:t>
            </a:r>
          </a:p>
        </p:txBody>
      </p:sp>
      <p:sp>
        <p:nvSpPr>
          <p:cNvPr id="3" name="Metin Yer Tutucusu 2"/>
          <p:cNvSpPr>
            <a:spLocks noGrp="1"/>
          </p:cNvSpPr>
          <p:nvPr>
            <p:ph type="body" idx="1"/>
          </p:nvPr>
        </p:nvSpPr>
        <p:spPr>
          <a:xfrm>
            <a:off x="2841546" y="1435395"/>
            <a:ext cx="5685063" cy="2711302"/>
          </a:xfrm>
        </p:spPr>
        <p:txBody>
          <a:bodyPr/>
          <a:lstStyle/>
          <a:p>
            <a:pPr algn="just"/>
            <a:r>
              <a:rPr lang="tr-TR" dirty="0">
                <a:solidFill>
                  <a:schemeClr val="tx1"/>
                </a:solidFill>
              </a:rPr>
              <a:t> Android multimedya çerçevesi, sesleri, videoları ve görüntüleri uygulamalarınıza kolayca entegre edebilmeniz için çeşitli yaygın medya türlerini oynatma desteği içerir. Uygulamanızın kaynaklarına depolanan medya dosyalarından, dosya sistemindeki bağımsız dosyalardan ya da bir ağ bağlantısından gelen bir veri akışından, </a:t>
            </a:r>
            <a:r>
              <a:rPr lang="tr-TR" dirty="0" err="1">
                <a:solidFill>
                  <a:schemeClr val="tx1"/>
                </a:solidFill>
              </a:rPr>
              <a:t>MediaPlayer</a:t>
            </a:r>
            <a:r>
              <a:rPr lang="tr-TR" dirty="0">
                <a:solidFill>
                  <a:schemeClr val="tx1"/>
                </a:solidFill>
              </a:rPr>
              <a:t> </a:t>
            </a:r>
            <a:r>
              <a:rPr lang="tr-TR" dirty="0" err="1">
                <a:solidFill>
                  <a:schemeClr val="tx1"/>
                </a:solidFill>
              </a:rPr>
              <a:t>API'lerini</a:t>
            </a:r>
            <a:r>
              <a:rPr lang="tr-TR" dirty="0">
                <a:solidFill>
                  <a:schemeClr val="tx1"/>
                </a:solidFill>
              </a:rPr>
              <a:t> kullanarak ses veya video oynatabilirsiniz.</a:t>
            </a:r>
          </a:p>
        </p:txBody>
      </p:sp>
      <p:pic>
        <p:nvPicPr>
          <p:cNvPr id="5" name="Resim 4"/>
          <p:cNvPicPr>
            <a:picLocks noChangeAspect="1"/>
          </p:cNvPicPr>
          <p:nvPr/>
        </p:nvPicPr>
        <p:blipFill>
          <a:blip r:embed="rId2"/>
          <a:stretch>
            <a:fillRect/>
          </a:stretch>
        </p:blipFill>
        <p:spPr>
          <a:xfrm>
            <a:off x="390752" y="1272907"/>
            <a:ext cx="2450794" cy="2742857"/>
          </a:xfrm>
          <a:prstGeom prst="rect">
            <a:avLst/>
          </a:prstGeom>
        </p:spPr>
      </p:pic>
    </p:spTree>
    <p:extLst>
      <p:ext uri="{BB962C8B-B14F-4D97-AF65-F5344CB8AC3E}">
        <p14:creationId xmlns:p14="http://schemas.microsoft.com/office/powerpoint/2010/main" val="300943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311700" y="387425"/>
            <a:ext cx="8520599" cy="30209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dk2"/>
              </a:buClr>
              <a:buSzPct val="25000"/>
              <a:buFont typeface="Arial"/>
              <a:buNone/>
            </a:pPr>
            <a:endParaRPr sz="5600" b="0" i="0" u="none" strike="noStrike" cap="none" dirty="0">
              <a:solidFill>
                <a:schemeClr val="dk2"/>
              </a:solidFill>
              <a:latin typeface="Arial"/>
              <a:ea typeface="Arial"/>
              <a:cs typeface="Arial"/>
              <a:sym typeface="Arial"/>
            </a:endParaRPr>
          </a:p>
          <a:p>
            <a:pPr marL="0" marR="0" lvl="0" indent="0" algn="ctr" rtl="0">
              <a:lnSpc>
                <a:spcPct val="115000"/>
              </a:lnSpc>
              <a:spcBef>
                <a:spcPts val="1600"/>
              </a:spcBef>
              <a:spcAft>
                <a:spcPts val="0"/>
              </a:spcAft>
              <a:buClr>
                <a:schemeClr val="dk2"/>
              </a:buClr>
              <a:buSzPct val="25000"/>
              <a:buFont typeface="Arial"/>
              <a:buNone/>
            </a:pPr>
            <a:r>
              <a:rPr lang="tr" sz="5600" b="0" i="0" u="none" strike="noStrike" cap="none" dirty="0">
                <a:solidFill>
                  <a:srgbClr val="0D253D"/>
                </a:solidFill>
                <a:latin typeface="Arial"/>
                <a:ea typeface="Arial"/>
                <a:cs typeface="Arial"/>
                <a:sym typeface="Arial"/>
              </a:rPr>
              <a:t> UYGULAMA</a:t>
            </a:r>
            <a:endParaRPr lang="tr" sz="2400" dirty="0">
              <a:solidFill>
                <a:srgbClr val="0D253D"/>
              </a:solidFill>
            </a:endParaRPr>
          </a:p>
          <a:p>
            <a:pPr marL="0" marR="0" lvl="0" indent="0" algn="ctr" rtl="0">
              <a:lnSpc>
                <a:spcPct val="115000"/>
              </a:lnSpc>
              <a:spcBef>
                <a:spcPts val="1600"/>
              </a:spcBef>
              <a:spcAft>
                <a:spcPts val="0"/>
              </a:spcAft>
              <a:buClr>
                <a:schemeClr val="dk2"/>
              </a:buClr>
              <a:buSzPct val="25000"/>
              <a:buFont typeface="Arial"/>
              <a:buNone/>
            </a:pPr>
            <a:r>
              <a:rPr lang="tr-TR" sz="2400" b="0" i="0" u="none" strike="noStrike" cap="none" dirty="0">
                <a:solidFill>
                  <a:srgbClr val="0D253D"/>
                </a:solidFill>
                <a:latin typeface="Arial"/>
                <a:ea typeface="Arial"/>
                <a:cs typeface="Arial"/>
                <a:sym typeface="Arial"/>
              </a:rPr>
              <a:t>Kamera Fotoğraf Çekimi ve Gösterimi</a:t>
            </a:r>
            <a:endParaRPr lang="tr" sz="5600" b="0" i="0" u="none" strike="noStrike" cap="none" dirty="0">
              <a:solidFill>
                <a:srgbClr val="0D253D"/>
              </a:solidFill>
              <a:latin typeface="Arial"/>
              <a:ea typeface="Arial"/>
              <a:cs typeface="Arial"/>
              <a:sym typeface="Arial"/>
            </a:endParaRPr>
          </a:p>
        </p:txBody>
      </p:sp>
    </p:spTree>
    <p:extLst>
      <p:ext uri="{BB962C8B-B14F-4D97-AF65-F5344CB8AC3E}">
        <p14:creationId xmlns:p14="http://schemas.microsoft.com/office/powerpoint/2010/main" val="266823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tr-TR"/>
          </a:p>
        </p:txBody>
      </p:sp>
      <p:pic>
        <p:nvPicPr>
          <p:cNvPr id="5" name="Resim 4"/>
          <p:cNvPicPr>
            <a:picLocks noChangeAspect="1"/>
          </p:cNvPicPr>
          <p:nvPr/>
        </p:nvPicPr>
        <p:blipFill>
          <a:blip r:embed="rId2"/>
          <a:stretch>
            <a:fillRect/>
          </a:stretch>
        </p:blipFill>
        <p:spPr>
          <a:xfrm>
            <a:off x="0" y="565012"/>
            <a:ext cx="9144000" cy="4251537"/>
          </a:xfrm>
          <a:prstGeom prst="rect">
            <a:avLst/>
          </a:prstGeom>
        </p:spPr>
      </p:pic>
    </p:spTree>
    <p:extLst>
      <p:ext uri="{BB962C8B-B14F-4D97-AF65-F5344CB8AC3E}">
        <p14:creationId xmlns:p14="http://schemas.microsoft.com/office/powerpoint/2010/main" val="198660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2017" y="776644"/>
            <a:ext cx="8520600" cy="572700"/>
          </a:xfrm>
        </p:spPr>
        <p:txBody>
          <a:bodyPr/>
          <a:lstStyle/>
          <a:p>
            <a:pPr algn="ctr"/>
            <a:r>
              <a:rPr lang="tr-TR" dirty="0"/>
              <a:t>Google </a:t>
            </a:r>
            <a:r>
              <a:rPr lang="tr-TR" dirty="0" err="1"/>
              <a:t>Maps</a:t>
            </a:r>
            <a:r>
              <a:rPr lang="tr-TR" dirty="0"/>
              <a:t> API</a:t>
            </a:r>
          </a:p>
        </p:txBody>
      </p:sp>
      <p:sp>
        <p:nvSpPr>
          <p:cNvPr id="3" name="Metin Yer Tutucusu 2"/>
          <p:cNvSpPr>
            <a:spLocks noGrp="1"/>
          </p:cNvSpPr>
          <p:nvPr>
            <p:ph type="body" idx="1"/>
          </p:nvPr>
        </p:nvSpPr>
        <p:spPr>
          <a:xfrm>
            <a:off x="2862811" y="1743739"/>
            <a:ext cx="5663798" cy="2750708"/>
          </a:xfrm>
        </p:spPr>
        <p:txBody>
          <a:bodyPr/>
          <a:lstStyle/>
          <a:p>
            <a:r>
              <a:rPr lang="tr-TR" dirty="0">
                <a:solidFill>
                  <a:schemeClr val="tx1"/>
                </a:solidFill>
              </a:rPr>
              <a:t>Google </a:t>
            </a:r>
            <a:r>
              <a:rPr lang="tr-TR" dirty="0" err="1">
                <a:solidFill>
                  <a:schemeClr val="tx1"/>
                </a:solidFill>
              </a:rPr>
              <a:t>Maps</a:t>
            </a:r>
            <a:r>
              <a:rPr lang="tr-TR" dirty="0">
                <a:solidFill>
                  <a:schemeClr val="tx1"/>
                </a:solidFill>
              </a:rPr>
              <a:t> API, Google’ın haritalar özelliğini </a:t>
            </a:r>
            <a:r>
              <a:rPr lang="tr-TR" dirty="0" err="1">
                <a:solidFill>
                  <a:schemeClr val="tx1"/>
                </a:solidFill>
              </a:rPr>
              <a:t>android</a:t>
            </a:r>
            <a:r>
              <a:rPr lang="tr-TR" dirty="0">
                <a:solidFill>
                  <a:schemeClr val="tx1"/>
                </a:solidFill>
              </a:rPr>
              <a:t> uygulamalarımızda kullanma fırsatını sunar. Harita üzerinde dilediğimiz yere marker koyabilmek, belirlediğimiz iki veya daha fazla nokta arasına çizgiler çizmek, belli bir bölgeyi belirtmek için çokgenler koymak gibi bir çok interaktif işlemi yapabilmemizi sağlar.</a:t>
            </a:r>
          </a:p>
        </p:txBody>
      </p:sp>
      <p:pic>
        <p:nvPicPr>
          <p:cNvPr id="5" name="Resim 4"/>
          <p:cNvPicPr>
            <a:picLocks noChangeAspect="1"/>
          </p:cNvPicPr>
          <p:nvPr/>
        </p:nvPicPr>
        <p:blipFill>
          <a:blip r:embed="rId2"/>
          <a:stretch>
            <a:fillRect/>
          </a:stretch>
        </p:blipFill>
        <p:spPr>
          <a:xfrm>
            <a:off x="412017" y="1264117"/>
            <a:ext cx="2450794" cy="2742857"/>
          </a:xfrm>
          <a:prstGeom prst="rect">
            <a:avLst/>
          </a:prstGeom>
        </p:spPr>
      </p:pic>
    </p:spTree>
    <p:extLst>
      <p:ext uri="{BB962C8B-B14F-4D97-AF65-F5344CB8AC3E}">
        <p14:creationId xmlns:p14="http://schemas.microsoft.com/office/powerpoint/2010/main" val="260251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353300" y="826125"/>
            <a:ext cx="3158700" cy="3662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tr" sz="1800" b="1" dirty="0"/>
              <a:t>Haritalar Servisi</a:t>
            </a:r>
          </a:p>
          <a:p>
            <a:pPr lvl="0" rtl="0">
              <a:lnSpc>
                <a:spcPct val="115000"/>
              </a:lnSpc>
              <a:spcBef>
                <a:spcPts val="0"/>
              </a:spcBef>
              <a:spcAft>
                <a:spcPts val="1600"/>
              </a:spcAft>
              <a:buNone/>
            </a:pPr>
            <a:r>
              <a:rPr lang="tr" sz="1800" dirty="0">
                <a:solidFill>
                  <a:schemeClr val="dk1"/>
                </a:solidFill>
              </a:rPr>
              <a:t>Günümüzde konum servisleri birçok mobil uygulamanın önemli ve ayırt edici özelliklerinden biridir. </a:t>
            </a:r>
          </a:p>
          <a:p>
            <a:pPr lvl="0" rtl="0">
              <a:lnSpc>
                <a:spcPct val="115000"/>
              </a:lnSpc>
              <a:spcBef>
                <a:spcPts val="0"/>
              </a:spcBef>
              <a:spcAft>
                <a:spcPts val="1600"/>
              </a:spcAft>
              <a:buNone/>
            </a:pPr>
            <a:r>
              <a:rPr lang="tr" sz="1800" dirty="0">
                <a:solidFill>
                  <a:schemeClr val="dk1"/>
                </a:solidFill>
              </a:rPr>
              <a:t>Google, konum servisleri ile birlikte Android için uygulama geliştirenlere,Google Maps Apı’yi sunar.</a:t>
            </a:r>
          </a:p>
        </p:txBody>
      </p:sp>
      <p:pic>
        <p:nvPicPr>
          <p:cNvPr id="128" name="Shape 128" descr="map.png"/>
          <p:cNvPicPr preferRelativeResize="0"/>
          <p:nvPr/>
        </p:nvPicPr>
        <p:blipFill>
          <a:blip r:embed="rId3">
            <a:alphaModFix/>
          </a:blip>
          <a:stretch>
            <a:fillRect/>
          </a:stretch>
        </p:blipFill>
        <p:spPr>
          <a:xfrm>
            <a:off x="3649975" y="657750"/>
            <a:ext cx="5764698" cy="384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descr="haritalar.png"/>
          <p:cNvPicPr preferRelativeResize="0"/>
          <p:nvPr/>
        </p:nvPicPr>
        <p:blipFill>
          <a:blip r:embed="rId3">
            <a:alphaModFix/>
          </a:blip>
          <a:stretch>
            <a:fillRect/>
          </a:stretch>
        </p:blipFill>
        <p:spPr>
          <a:xfrm>
            <a:off x="90951" y="502975"/>
            <a:ext cx="5686400" cy="4264800"/>
          </a:xfrm>
          <a:prstGeom prst="rect">
            <a:avLst/>
          </a:prstGeom>
          <a:noFill/>
          <a:ln>
            <a:noFill/>
          </a:ln>
        </p:spPr>
      </p:pic>
      <p:sp>
        <p:nvSpPr>
          <p:cNvPr id="139" name="Shape 139"/>
          <p:cNvSpPr txBox="1"/>
          <p:nvPr/>
        </p:nvSpPr>
        <p:spPr>
          <a:xfrm>
            <a:off x="6068275" y="1872225"/>
            <a:ext cx="3470700" cy="1982100"/>
          </a:xfrm>
          <a:prstGeom prst="rect">
            <a:avLst/>
          </a:prstGeom>
          <a:noFill/>
          <a:ln>
            <a:noFill/>
          </a:ln>
        </p:spPr>
        <p:txBody>
          <a:bodyPr lIns="91425" tIns="91425" rIns="91425" bIns="91425" anchor="t" anchorCtr="0">
            <a:noAutofit/>
          </a:bodyPr>
          <a:lstStyle/>
          <a:p>
            <a:pPr marL="0" lvl="0" indent="0" rtl="0">
              <a:spcBef>
                <a:spcPts val="0"/>
              </a:spcBef>
              <a:buNone/>
            </a:pPr>
            <a:endParaRPr b="1">
              <a:solidFill>
                <a:srgbClr val="0D253D"/>
              </a:solidFill>
            </a:endParaRPr>
          </a:p>
          <a:p>
            <a:pPr marL="0" lvl="0" indent="0" rtl="0">
              <a:spcBef>
                <a:spcPts val="0"/>
              </a:spcBef>
              <a:buNone/>
            </a:pPr>
            <a:r>
              <a:rPr lang="tr" sz="1600" b="1">
                <a:solidFill>
                  <a:srgbClr val="0D253D"/>
                </a:solidFill>
              </a:rPr>
              <a:t>Kullanılacak Komponentler</a:t>
            </a:r>
          </a:p>
          <a:p>
            <a:pPr marL="457200" lvl="0" indent="-330200" rtl="0">
              <a:spcBef>
                <a:spcPts val="0"/>
              </a:spcBef>
              <a:buClr>
                <a:srgbClr val="0D253D"/>
              </a:buClr>
              <a:buSzPct val="100000"/>
              <a:buChar char="●"/>
            </a:pPr>
            <a:r>
              <a:rPr lang="tr" sz="1600">
                <a:solidFill>
                  <a:srgbClr val="0D253D"/>
                </a:solidFill>
              </a:rPr>
              <a:t>Google Maps API</a:t>
            </a:r>
          </a:p>
          <a:p>
            <a:pPr lvl="0" rtl="0">
              <a:spcBef>
                <a:spcPts val="0"/>
              </a:spcBef>
              <a:buNone/>
            </a:pPr>
            <a:endParaRPr sz="1600">
              <a:solidFill>
                <a:srgbClr val="0D253D"/>
              </a:solidFill>
            </a:endParaRPr>
          </a:p>
          <a:p>
            <a:pPr lvl="0" rtl="0">
              <a:spcBef>
                <a:spcPts val="0"/>
              </a:spcBef>
              <a:buNone/>
            </a:pPr>
            <a:endParaRPr sz="1600">
              <a:solidFill>
                <a:srgbClr val="0D253D"/>
              </a:solidFill>
            </a:endParaRPr>
          </a:p>
          <a:p>
            <a:pPr lvl="0" rtl="0">
              <a:spcBef>
                <a:spcPts val="0"/>
              </a:spcBef>
              <a:buNone/>
            </a:pPr>
            <a:endParaRPr>
              <a:solidFill>
                <a:srgbClr val="0D25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311700" y="387425"/>
            <a:ext cx="8520599" cy="30209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dk2"/>
              </a:buClr>
              <a:buSzPct val="25000"/>
              <a:buFont typeface="Arial"/>
              <a:buNone/>
            </a:pPr>
            <a:endParaRPr sz="5600" b="0" i="0" u="none" strike="noStrike" cap="none" dirty="0">
              <a:solidFill>
                <a:schemeClr val="dk2"/>
              </a:solidFill>
              <a:latin typeface="Arial"/>
              <a:ea typeface="Arial"/>
              <a:cs typeface="Arial"/>
              <a:sym typeface="Arial"/>
            </a:endParaRPr>
          </a:p>
          <a:p>
            <a:pPr marL="0" marR="0" lvl="0" indent="0" algn="ctr" rtl="0">
              <a:lnSpc>
                <a:spcPct val="115000"/>
              </a:lnSpc>
              <a:spcBef>
                <a:spcPts val="1600"/>
              </a:spcBef>
              <a:spcAft>
                <a:spcPts val="0"/>
              </a:spcAft>
              <a:buClr>
                <a:schemeClr val="dk2"/>
              </a:buClr>
              <a:buSzPct val="25000"/>
              <a:buFont typeface="Arial"/>
              <a:buNone/>
            </a:pPr>
            <a:r>
              <a:rPr lang="tr" sz="5600" b="0" i="0" u="none" strike="noStrike" cap="none" dirty="0">
                <a:solidFill>
                  <a:srgbClr val="0D253D"/>
                </a:solidFill>
                <a:latin typeface="Arial"/>
                <a:ea typeface="Arial"/>
                <a:cs typeface="Arial"/>
                <a:sym typeface="Arial"/>
              </a:rPr>
              <a:t> UYGULAMA</a:t>
            </a:r>
            <a:endParaRPr lang="tr" sz="2400" dirty="0">
              <a:solidFill>
                <a:srgbClr val="0D253D"/>
              </a:solidFill>
            </a:endParaRPr>
          </a:p>
          <a:p>
            <a:pPr marL="0" marR="0" lvl="0" indent="0" algn="ctr" rtl="0">
              <a:lnSpc>
                <a:spcPct val="115000"/>
              </a:lnSpc>
              <a:spcBef>
                <a:spcPts val="1600"/>
              </a:spcBef>
              <a:spcAft>
                <a:spcPts val="0"/>
              </a:spcAft>
              <a:buClr>
                <a:schemeClr val="dk2"/>
              </a:buClr>
              <a:buSzPct val="25000"/>
              <a:buFont typeface="Arial"/>
              <a:buNone/>
            </a:pPr>
            <a:r>
              <a:rPr lang="tr-TR" sz="2400" b="0" i="0" u="none" strike="noStrike" cap="none" dirty="0" err="1">
                <a:solidFill>
                  <a:srgbClr val="0D253D"/>
                </a:solidFill>
                <a:latin typeface="Arial"/>
                <a:ea typeface="Arial"/>
                <a:cs typeface="Arial"/>
                <a:sym typeface="Arial"/>
              </a:rPr>
              <a:t>Lokasyon</a:t>
            </a:r>
            <a:r>
              <a:rPr lang="tr-TR" sz="2400" b="0" i="0" u="none" strike="noStrike" cap="none" dirty="0">
                <a:solidFill>
                  <a:srgbClr val="0D253D"/>
                </a:solidFill>
                <a:latin typeface="Arial"/>
                <a:ea typeface="Arial"/>
                <a:cs typeface="Arial"/>
                <a:sym typeface="Arial"/>
              </a:rPr>
              <a:t> </a:t>
            </a:r>
            <a:r>
              <a:rPr lang="tr-TR" sz="2400" dirty="0">
                <a:solidFill>
                  <a:srgbClr val="0D253D"/>
                </a:solidFill>
              </a:rPr>
              <a:t>Bilgisini Haritada </a:t>
            </a:r>
            <a:r>
              <a:rPr lang="tr-TR" sz="2400" b="0" i="0" u="none" strike="noStrike" cap="none" dirty="0">
                <a:solidFill>
                  <a:srgbClr val="0D253D"/>
                </a:solidFill>
                <a:latin typeface="Arial"/>
                <a:ea typeface="Arial"/>
                <a:cs typeface="Arial"/>
                <a:sym typeface="Arial"/>
              </a:rPr>
              <a:t>Gösterme</a:t>
            </a:r>
            <a:endParaRPr lang="tr" sz="5600" b="0" i="0" u="none" strike="noStrike" cap="none" dirty="0">
              <a:solidFill>
                <a:srgbClr val="0D253D"/>
              </a:solidFill>
              <a:latin typeface="Arial"/>
              <a:ea typeface="Arial"/>
              <a:cs typeface="Arial"/>
              <a:sym typeface="Arial"/>
            </a:endParaRPr>
          </a:p>
        </p:txBody>
      </p:sp>
    </p:spTree>
    <p:extLst>
      <p:ext uri="{BB962C8B-B14F-4D97-AF65-F5344CB8AC3E}">
        <p14:creationId xmlns:p14="http://schemas.microsoft.com/office/powerpoint/2010/main" val="778182670"/>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202</Words>
  <Application>Microsoft Office PowerPoint</Application>
  <PresentationFormat>Ekran Gösterisi (16:9)</PresentationFormat>
  <Paragraphs>24</Paragraphs>
  <Slides>9</Slides>
  <Notes>5</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9</vt:i4>
      </vt:variant>
    </vt:vector>
  </HeadingPairs>
  <TitlesOfParts>
    <vt:vector size="11" baseType="lpstr">
      <vt:lpstr>Arial</vt:lpstr>
      <vt:lpstr>simple-light-2</vt:lpstr>
      <vt:lpstr>Geleceği Yazan Kadınlar</vt:lpstr>
      <vt:lpstr>PowerPoint Sunusu</vt:lpstr>
      <vt:lpstr>Media İşlemleri</vt:lpstr>
      <vt:lpstr>PowerPoint Sunusu</vt:lpstr>
      <vt:lpstr>PowerPoint Sunusu</vt:lpstr>
      <vt:lpstr>Google Maps API</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Geleceği Yazan Kadınlar</dc:title>
  <dc:creator>Derya Kendirci</dc:creator>
  <cp:lastModifiedBy>hasibezafer</cp:lastModifiedBy>
  <cp:revision>32</cp:revision>
  <dcterms:modified xsi:type="dcterms:W3CDTF">2017-06-16T13:34:50Z</dcterms:modified>
</cp:coreProperties>
</file>