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3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q-X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3D0C-12DB-456C-A281-1394CAAF3B46}" type="datetimeFigureOut">
              <a:rPr lang="sq-XK" smtClean="0"/>
              <a:t>06/09/2019</a:t>
            </a:fld>
            <a:endParaRPr lang="sq-X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q-X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X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q-X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6F0-F836-48CA-8B46-845A41E8FD9D}" type="slidenum">
              <a:rPr lang="sq-XK" smtClean="0"/>
              <a:t>‹#›</a:t>
            </a:fld>
            <a:endParaRPr lang="sq-XK"/>
          </a:p>
        </p:txBody>
      </p:sp>
    </p:spTree>
    <p:extLst>
      <p:ext uri="{BB962C8B-B14F-4D97-AF65-F5344CB8AC3E}">
        <p14:creationId xmlns:p14="http://schemas.microsoft.com/office/powerpoint/2010/main" val="317999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q-X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16F0-F836-48CA-8B46-845A41E8FD9D}" type="slidenum">
              <a:rPr lang="sq-XK" smtClean="0"/>
              <a:t>4</a:t>
            </a:fld>
            <a:endParaRPr lang="sq-XK"/>
          </a:p>
        </p:txBody>
      </p:sp>
    </p:spTree>
    <p:extLst>
      <p:ext uri="{BB962C8B-B14F-4D97-AF65-F5344CB8AC3E}">
        <p14:creationId xmlns:p14="http://schemas.microsoft.com/office/powerpoint/2010/main" val="426493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2660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77083B-1DB6-4C37-8143-577994ADC4C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Universiteti i Prishtinës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"</a:t>
            </a:r>
            <a:r>
              <a:rPr lang="sq-AL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Hasan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Prishtina"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Fakulteti i Inxhinierisë Elektrike dhe Kompjuterike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Departamenti Inxhinieri Kompjuterike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10" y="1886129"/>
            <a:ext cx="2557780" cy="1962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962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TEMA E PROJEKTIT: DIZAJNIMI I RRJETËS NË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KORPORATEN ENERGJETIKE T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KOSOV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 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 PACKET TRACER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859851"/>
            <a:ext cx="27347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Studentet:</a:t>
            </a:r>
            <a:b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VETON SHALA</a:t>
            </a:r>
          </a:p>
          <a:p>
            <a:r>
              <a:rPr lang="en-GB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VEHBI RESTELICA</a:t>
            </a:r>
          </a:p>
          <a:p>
            <a:r>
              <a:rPr lang="en-GB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RUDINA GJIKOKAJ</a:t>
            </a:r>
            <a:endParaRPr lang="sq-AL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4999911"/>
            <a:ext cx="3048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Asistenti I l</a:t>
            </a:r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Ës:</a:t>
            </a:r>
          </a:p>
          <a:p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Msc.haxhi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lajqi</a:t>
            </a:r>
            <a:endParaRPr lang="sq-AL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624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Prishtinë, 201</a:t>
            </a:r>
            <a:r>
              <a:rPr lang="en-GB" dirty="0"/>
              <a:t>9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2506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 i </a:t>
            </a:r>
            <a:r>
              <a:rPr lang="en-US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ireless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router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-eve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AB59D-2522-422A-8F6F-9C5D8064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1105316"/>
            <a:ext cx="837364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3" y="1752602"/>
            <a:ext cx="9123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IP Adresa është adresa e portit që lidhet me </a:t>
            </a:r>
            <a:r>
              <a:rPr lang="sq-AL" dirty="0" err="1"/>
              <a:t>switch</a:t>
            </a:r>
            <a:r>
              <a:rPr lang="sq-AL" dirty="0"/>
              <a:t>, dhe </a:t>
            </a:r>
            <a:r>
              <a:rPr lang="sq-AL" dirty="0" err="1"/>
              <a:t>Default</a:t>
            </a:r>
            <a:r>
              <a:rPr lang="sq-AL" dirty="0"/>
              <a:t> </a:t>
            </a:r>
            <a:r>
              <a:rPr lang="sq-AL" dirty="0" err="1"/>
              <a:t>Gateway</a:t>
            </a:r>
            <a:r>
              <a:rPr lang="sq-AL" dirty="0"/>
              <a:t> </a:t>
            </a:r>
            <a:r>
              <a:rPr lang="en-US" dirty="0"/>
              <a:t> </a:t>
            </a:r>
            <a:r>
              <a:rPr lang="sq-AL" dirty="0"/>
              <a:t>të </a:t>
            </a:r>
            <a:r>
              <a:rPr lang="sq-AL" dirty="0" err="1"/>
              <a:t>routerit</a:t>
            </a:r>
            <a:r>
              <a:rPr lang="sq-AL" dirty="0"/>
              <a:t>. Ndërkaq </a:t>
            </a:r>
            <a:r>
              <a:rPr lang="sq-AL" dirty="0" err="1"/>
              <a:t>Router</a:t>
            </a:r>
            <a:r>
              <a:rPr lang="sq-AL" dirty="0"/>
              <a:t> IP do të shërbejë si </a:t>
            </a:r>
            <a:r>
              <a:rPr lang="sq-AL" dirty="0" err="1"/>
              <a:t>Default</a:t>
            </a:r>
            <a:r>
              <a:rPr lang="sq-AL" dirty="0"/>
              <a:t> </a:t>
            </a:r>
            <a:r>
              <a:rPr lang="sq-AL" dirty="0" err="1"/>
              <a:t>Gateway</a:t>
            </a:r>
            <a:r>
              <a:rPr lang="sq-AL" dirty="0"/>
              <a:t> për pajisjet që lidhen në këtë </a:t>
            </a:r>
            <a:r>
              <a:rPr lang="sq-AL" dirty="0" err="1"/>
              <a:t>wireless</a:t>
            </a:r>
            <a:r>
              <a:rPr lang="sq-AL" dirty="0"/>
              <a:t> </a:t>
            </a:r>
            <a:r>
              <a:rPr lang="sq-AL" dirty="0" err="1"/>
              <a:t>ruter</a:t>
            </a:r>
            <a:r>
              <a:rPr lang="sq-AL" dirty="0"/>
              <a:t>. Këtu kemi lënë modin DHCP Server në mënyrë që pajisjeve që lidhen në këtë router automatikisht ti dërgohet nga një IP Adresë e rangut të cekur si në figurë.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routeret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cakutar</a:t>
            </a:r>
            <a:r>
              <a:rPr lang="en-US" dirty="0"/>
              <a:t> me password e </a:t>
            </a:r>
            <a:r>
              <a:rPr lang="en-US" dirty="0" err="1"/>
              <a:t>disa</a:t>
            </a:r>
            <a:r>
              <a:rPr lang="en-US" dirty="0"/>
              <a:t> jo ,</a:t>
            </a:r>
            <a:r>
              <a:rPr lang="sq-AL" dirty="0"/>
              <a:t>Procedura e njëjtë e konfigurimit vazhdon edhe për pajisjet tjera Wireless.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4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8958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 I PAJISJEVE FUNDORE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2984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Kompjuterët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3855" y="5410202"/>
            <a:ext cx="91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dirty="0"/>
              <a:t>Vendosim IP adresën që dëshirojmë, </a:t>
            </a:r>
            <a:r>
              <a:rPr lang="sq-AL" dirty="0" err="1"/>
              <a:t>Default</a:t>
            </a:r>
            <a:r>
              <a:rPr lang="sq-AL" dirty="0"/>
              <a:t> </a:t>
            </a:r>
            <a:r>
              <a:rPr lang="sq-AL" dirty="0" err="1"/>
              <a:t>Gateway</a:t>
            </a:r>
            <a:r>
              <a:rPr lang="sq-AL" dirty="0"/>
              <a:t> dhe DNS serverin. Konfigurimi i IP </a:t>
            </a:r>
            <a:r>
              <a:rPr lang="sq-AL" dirty="0" err="1"/>
              <a:t>Config</a:t>
            </a:r>
            <a:r>
              <a:rPr lang="sq-AL" dirty="0"/>
              <a:t> mund të </a:t>
            </a:r>
            <a:r>
              <a:rPr lang="sq-AL" dirty="0" err="1"/>
              <a:t>bëhët</a:t>
            </a:r>
            <a:r>
              <a:rPr lang="sq-AL" dirty="0"/>
              <a:t> edhe përmes DHCP Serverit në degët përkatëse. Tek pajisjet që janë të lidhura me </a:t>
            </a:r>
            <a:r>
              <a:rPr lang="sq-AL" dirty="0" err="1"/>
              <a:t>wireless</a:t>
            </a:r>
            <a:r>
              <a:rPr lang="sq-AL" dirty="0"/>
              <a:t> na ofrohet edhe mundësia për të dhënë fjalëkalimin për </a:t>
            </a:r>
            <a:r>
              <a:rPr lang="sq-AL" dirty="0" err="1"/>
              <a:t>wireless</a:t>
            </a:r>
            <a:r>
              <a:rPr lang="sq-AL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31903-6667-4E62-B23F-D428C420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228155"/>
            <a:ext cx="6286500" cy="40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6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Printerët</a:t>
            </a:r>
            <a:endParaRPr lang="en-US" dirty="0"/>
          </a:p>
          <a:p>
            <a:r>
              <a:rPr lang="en-US" dirty="0" err="1"/>
              <a:t>Secila</a:t>
            </a:r>
            <a:r>
              <a:rPr lang="en-US" dirty="0"/>
              <a:t> deg</a:t>
            </a:r>
            <a:r>
              <a:rPr lang="sq-AL" dirty="0"/>
              <a:t>ë</a:t>
            </a:r>
            <a:r>
              <a:rPr lang="en-US" dirty="0"/>
              <a:t> ka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</a:t>
            </a:r>
            <a:r>
              <a:rPr lang="sq-AL" dirty="0"/>
              <a:t>ë</a:t>
            </a:r>
            <a:r>
              <a:rPr lang="en-US" dirty="0"/>
              <a:t> printer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konfigurar,proceduara</a:t>
            </a:r>
            <a:r>
              <a:rPr lang="en-US" dirty="0"/>
              <a:t> e </a:t>
            </a:r>
            <a:r>
              <a:rPr lang="en-US" dirty="0" err="1"/>
              <a:t>konfigurimit</a:t>
            </a:r>
            <a:r>
              <a:rPr lang="en-US" dirty="0"/>
              <a:t>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sq-AL" dirty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e </a:t>
            </a:r>
            <a:r>
              <a:rPr lang="en-US" dirty="0" err="1"/>
              <a:t>njejt</a:t>
            </a:r>
            <a:r>
              <a:rPr lang="sq-AL" dirty="0"/>
              <a:t>ë</a:t>
            </a:r>
            <a:r>
              <a:rPr lang="en-US" dirty="0"/>
              <a:t> me </a:t>
            </a:r>
            <a:r>
              <a:rPr lang="en-US" dirty="0" err="1"/>
              <a:t>paisjet</a:t>
            </a:r>
            <a:r>
              <a:rPr lang="en-US" dirty="0"/>
              <a:t> </a:t>
            </a:r>
            <a:r>
              <a:rPr lang="en-US" dirty="0" err="1"/>
              <a:t>tjera</a:t>
            </a:r>
            <a:br>
              <a:rPr lang="sq-AL" dirty="0"/>
            </a:br>
            <a:endParaRPr lang="sq-A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75A6C-45EC-4C10-BB45-F91100AF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50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067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Lloptopi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CCFCF-7573-41CD-A241-5DDC547E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524000"/>
            <a:ext cx="8086725" cy="50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" y="9485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P</a:t>
            </a:r>
            <a:r>
              <a:rPr lang="en-US" dirty="0"/>
              <a:t>ë</a:t>
            </a:r>
            <a:r>
              <a:rPr lang="sq-AL" dirty="0" err="1"/>
              <a:t>rm</a:t>
            </a:r>
            <a:r>
              <a:rPr lang="en-US" dirty="0"/>
              <a:t>e</a:t>
            </a:r>
            <a:r>
              <a:rPr lang="sq-AL" dirty="0"/>
              <a:t>s komandës </a:t>
            </a:r>
            <a:r>
              <a:rPr lang="sq-AL" dirty="0" err="1"/>
              <a:t>ping</a:t>
            </a:r>
            <a:r>
              <a:rPr lang="sq-AL" dirty="0"/>
              <a:t> e </a:t>
            </a:r>
            <a:r>
              <a:rPr lang="sq-AL" dirty="0" err="1"/>
              <a:t>verifikojm</a:t>
            </a:r>
            <a:r>
              <a:rPr lang="en-US" dirty="0"/>
              <a:t>ë</a:t>
            </a:r>
            <a:r>
              <a:rPr lang="sq-AL" dirty="0"/>
              <a:t> se a janë lidhur mirë IP Adresat përkatësisht lidhjen në mes klientit dhe portit Post </a:t>
            </a:r>
            <a:r>
              <a:rPr lang="sq-AL" dirty="0" err="1"/>
              <a:t>Ethernet</a:t>
            </a:r>
            <a:r>
              <a:rPr lang="sq-AL" dirty="0"/>
              <a:t> të </a:t>
            </a:r>
            <a:r>
              <a:rPr lang="sq-AL" dirty="0" err="1"/>
              <a:t>ruterit</a:t>
            </a:r>
            <a:r>
              <a:rPr lang="sq-AL" dirty="0"/>
              <a:t> lokal</a:t>
            </a:r>
          </a:p>
        </p:txBody>
      </p:sp>
      <p:sp>
        <p:nvSpPr>
          <p:cNvPr id="3" name="Rectangle 2"/>
          <p:cNvSpPr/>
          <p:nvPr/>
        </p:nvSpPr>
        <p:spPr>
          <a:xfrm>
            <a:off x="-76200" y="40193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Pingimi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" y="1629394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Tek dritarja </a:t>
            </a:r>
            <a:r>
              <a:rPr lang="sq-AL" dirty="0" err="1"/>
              <a:t>Command</a:t>
            </a:r>
            <a:r>
              <a:rPr lang="sq-AL" dirty="0"/>
              <a:t> </a:t>
            </a:r>
            <a:r>
              <a:rPr lang="sq-AL" dirty="0" err="1"/>
              <a:t>Prompt</a:t>
            </a:r>
            <a:r>
              <a:rPr lang="sq-AL" dirty="0"/>
              <a:t>, për të </a:t>
            </a:r>
            <a:r>
              <a:rPr lang="sq-AL" dirty="0" err="1"/>
              <a:t>pinguar</a:t>
            </a:r>
            <a:r>
              <a:rPr lang="sq-AL" dirty="0"/>
              <a:t> shkruajmë komandën </a:t>
            </a:r>
            <a:r>
              <a:rPr lang="sq-AL" dirty="0" err="1"/>
              <a:t>ping</a:t>
            </a:r>
            <a:r>
              <a:rPr lang="sq-AL" dirty="0"/>
              <a:t> dhe IP Adresën e pajisjes që d</a:t>
            </a:r>
            <a:r>
              <a:rPr lang="en-US" dirty="0"/>
              <a:t>ë</a:t>
            </a:r>
            <a:r>
              <a:rPr lang="sq-AL" dirty="0" err="1"/>
              <a:t>shirojmë</a:t>
            </a:r>
            <a:r>
              <a:rPr lang="sq-AL" dirty="0"/>
              <a:t> ta </a:t>
            </a:r>
            <a:r>
              <a:rPr lang="sq-AL" dirty="0" err="1"/>
              <a:t>pingojmë</a:t>
            </a:r>
            <a:r>
              <a:rPr lang="sq-AL" dirty="0"/>
              <a:t>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88793-6AFD-43F9-B660-A991CCE1A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3029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Web </a:t>
            </a:r>
            <a:r>
              <a:rPr lang="en-US" dirty="0" err="1"/>
              <a:t>Serverit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E400-9F3E-4D07-B2D6-F5971CEBC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7" y="1676400"/>
            <a:ext cx="831648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782" y="137160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Me anë të këtij projekti kemi arritur të krijojmë një rrjete kompjuterike për </a:t>
            </a:r>
            <a:r>
              <a:rPr lang="en-US" dirty="0" err="1"/>
              <a:t>Korporaten</a:t>
            </a:r>
            <a:r>
              <a:rPr lang="en-US" dirty="0"/>
              <a:t> </a:t>
            </a:r>
            <a:r>
              <a:rPr lang="en-US" dirty="0" err="1"/>
              <a:t>Energjetike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Kosoves</a:t>
            </a:r>
            <a:r>
              <a:rPr lang="sq-AL" dirty="0"/>
              <a:t>. Kjo rrjetë është ndërtuar me të gjitha pajisjet e nevojshme dhe është funksionale. Me anë të konfigurimit të pajisjeve kemi arritur të b</a:t>
            </a:r>
            <a:r>
              <a:rPr lang="en-US" dirty="0"/>
              <a:t>ë</a:t>
            </a:r>
            <a:r>
              <a:rPr lang="sq-AL" dirty="0" err="1"/>
              <a:t>jmë</a:t>
            </a:r>
            <a:r>
              <a:rPr lang="sq-AL" dirty="0"/>
              <a:t> lidhjen që mundëson komunikimin e tyre si dhe është arritur që kompjuterët nga secila degë të </a:t>
            </a:r>
            <a:r>
              <a:rPr lang="sq-AL" dirty="0" err="1"/>
              <a:t>ping</a:t>
            </a:r>
            <a:r>
              <a:rPr lang="sq-AL" dirty="0"/>
              <a:t>-ojnë secilën pajisje në rrjetë në cilëndo degë (end-to-end-</a:t>
            </a:r>
            <a:r>
              <a:rPr lang="sq-AL" dirty="0" err="1"/>
              <a:t>connectivity</a:t>
            </a:r>
            <a:r>
              <a:rPr lang="sq-AL" dirty="0"/>
              <a:t>).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Përfundimi</a:t>
            </a:r>
          </a:p>
        </p:txBody>
      </p:sp>
    </p:spTree>
    <p:extLst>
      <p:ext uri="{BB962C8B-B14F-4D97-AF65-F5344CB8AC3E}">
        <p14:creationId xmlns:p14="http://schemas.microsoft.com/office/powerpoint/2010/main" val="42739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5260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Qëllimi i projektit është të krijojmë një rrjet të tërë funksional për </a:t>
            </a:r>
            <a:r>
              <a:rPr lang="en-US" dirty="0" err="1"/>
              <a:t>Korporata</a:t>
            </a:r>
            <a:r>
              <a:rPr lang="en-US" dirty="0"/>
              <a:t> </a:t>
            </a:r>
            <a:r>
              <a:rPr lang="en-US" dirty="0" err="1"/>
              <a:t>Energjetike</a:t>
            </a:r>
            <a:r>
              <a:rPr lang="en-US" dirty="0"/>
              <a:t> e </a:t>
            </a:r>
            <a:r>
              <a:rPr lang="en-US" dirty="0" err="1"/>
              <a:t>Kosovës</a:t>
            </a:r>
            <a:r>
              <a:rPr lang="en-US" dirty="0"/>
              <a:t> </a:t>
            </a:r>
            <a:r>
              <a:rPr lang="sq-AL" dirty="0"/>
              <a:t>, ku ky rrjet përmban degën kryesore dhe </a:t>
            </a:r>
            <a:r>
              <a:rPr lang="en-GB" dirty="0"/>
              <a:t>7</a:t>
            </a:r>
            <a:r>
              <a:rPr lang="sq-AL" dirty="0"/>
              <a:t> degë të tjera ku rrjeta duhet të jetë funksionale e shpejtë</a:t>
            </a:r>
            <a:r>
              <a:rPr lang="en-US" dirty="0"/>
              <a:t>.</a:t>
            </a:r>
            <a:r>
              <a:rPr lang="sq-AL" dirty="0"/>
              <a:t> Në degën kryesore duhet të konfigurohet </a:t>
            </a:r>
            <a:r>
              <a:rPr lang="sq-AL" dirty="0" err="1"/>
              <a:t>Web</a:t>
            </a:r>
            <a:r>
              <a:rPr lang="sq-AL" dirty="0"/>
              <a:t> Serveri dhe DNS Serveri, kurse secila nga degët duhet të përmbajë nga një </a:t>
            </a:r>
            <a:r>
              <a:rPr lang="sq-AL" dirty="0" err="1"/>
              <a:t>Wireless</a:t>
            </a:r>
            <a:r>
              <a:rPr lang="sq-AL" dirty="0"/>
              <a:t> </a:t>
            </a:r>
            <a:r>
              <a:rPr lang="sq-AL" dirty="0" err="1"/>
              <a:t>Ruter</a:t>
            </a:r>
            <a:r>
              <a:rPr lang="sq-AL" dirty="0"/>
              <a:t>. Po ashtu në degën kryesore kërkohet krijimi i 2 ose më shumë VLAN dhe ndarja e </a:t>
            </a:r>
            <a:r>
              <a:rPr lang="sq-AL" dirty="0" err="1"/>
              <a:t>hostave</a:t>
            </a:r>
            <a:r>
              <a:rPr lang="sq-AL" dirty="0"/>
              <a:t>. Ky projekt është zhvilluar në veglën Cisco Packet Tracer (version 7.</a:t>
            </a:r>
            <a:r>
              <a:rPr lang="en-GB" dirty="0"/>
              <a:t>2</a:t>
            </a:r>
            <a:r>
              <a:rPr lang="sq-AL" dirty="0"/>
              <a:t>.1).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" y="1131334"/>
            <a:ext cx="9973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Hyrje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39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4666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DIZAJNIMI I </a:t>
            </a:r>
            <a:r>
              <a:rPr lang="sq-AL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RRJETËS NË MINISTRINË E PUNËS ME PACKET TRACER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927" y="1524000"/>
            <a:ext cx="91509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dirty="0"/>
              <a:t>Një rrjet </a:t>
            </a:r>
            <a:r>
              <a:rPr lang="sq-AL" dirty="0" err="1"/>
              <a:t>kompjterik</a:t>
            </a:r>
            <a:r>
              <a:rPr lang="sq-AL" dirty="0"/>
              <a:t> paraqet një grup sistemesh të lidhur me njëri tjetrin, të cilët mund të komunikojnë ndërmjet tyre. Themi se kemi të bëjmë me një rrjet kompjuterik në qoftë se minimumi 2 kompjuter</a:t>
            </a:r>
            <a:r>
              <a:rPr lang="en-US" dirty="0"/>
              <a:t>ë</a:t>
            </a:r>
            <a:r>
              <a:rPr lang="sq-AL" dirty="0"/>
              <a:t> janë lidhur në mënyrë të tillë që të mundësojnë komunikimin dhe shfrytëzimin e përbashkët të t</a:t>
            </a:r>
            <a:r>
              <a:rPr lang="en-US" dirty="0"/>
              <a:t>e </a:t>
            </a:r>
            <a:r>
              <a:rPr lang="sq-AL" dirty="0"/>
              <a:t>dhënave midis tyre.</a:t>
            </a:r>
          </a:p>
          <a:p>
            <a:pPr algn="just"/>
            <a:r>
              <a:rPr lang="sq-AL" dirty="0" err="1"/>
              <a:t>Dizajnimi</a:t>
            </a:r>
            <a:r>
              <a:rPr lang="sq-AL" dirty="0"/>
              <a:t> i kësaj rrjete mund të bëhet në programin </a:t>
            </a:r>
            <a:r>
              <a:rPr lang="sq-AL" dirty="0" err="1"/>
              <a:t>Cicso</a:t>
            </a:r>
            <a:r>
              <a:rPr lang="sq-AL" dirty="0"/>
              <a:t> </a:t>
            </a:r>
            <a:r>
              <a:rPr lang="sq-AL" dirty="0" err="1"/>
              <a:t>Packet</a:t>
            </a:r>
            <a:r>
              <a:rPr lang="sq-AL" dirty="0"/>
              <a:t> </a:t>
            </a:r>
            <a:r>
              <a:rPr lang="sq-AL" dirty="0" err="1"/>
              <a:t>Tracer</a:t>
            </a:r>
            <a:r>
              <a:rPr lang="sq-AL" dirty="0"/>
              <a:t>. Me hapjen e këtij programi hapet dritarja e punës ku fillimisht duhet të vendosim pajisjet që d</a:t>
            </a:r>
            <a:r>
              <a:rPr lang="en-US" dirty="0"/>
              <a:t>ë</a:t>
            </a:r>
            <a:r>
              <a:rPr lang="sq-AL" dirty="0" err="1"/>
              <a:t>shirojmë</a:t>
            </a:r>
            <a:r>
              <a:rPr lang="sq-AL" dirty="0"/>
              <a:t> ti p</a:t>
            </a:r>
            <a:r>
              <a:rPr lang="en-US" dirty="0"/>
              <a:t>ë</a:t>
            </a:r>
            <a:r>
              <a:rPr lang="sq-AL" dirty="0" err="1"/>
              <a:t>rdorim</a:t>
            </a:r>
            <a:r>
              <a:rPr lang="sq-AL" dirty="0"/>
              <a:t>. </a:t>
            </a:r>
          </a:p>
          <a:p>
            <a:pPr algn="just"/>
            <a:r>
              <a:rPr lang="sq-AL" dirty="0"/>
              <a:t>Rrjeta do të p</a:t>
            </a:r>
            <a:r>
              <a:rPr lang="en-US" dirty="0"/>
              <a:t>ë</a:t>
            </a:r>
            <a:r>
              <a:rPr lang="sq-AL" dirty="0" err="1"/>
              <a:t>rmbajë</a:t>
            </a:r>
            <a:r>
              <a:rPr lang="sq-AL" dirty="0"/>
              <a:t> </a:t>
            </a:r>
            <a:r>
              <a:rPr lang="sq-AL" dirty="0" err="1"/>
              <a:t>Filialen</a:t>
            </a:r>
            <a:r>
              <a:rPr lang="sq-AL" dirty="0"/>
              <a:t> kryesore dhe 5 degë të tjera për këtë qëllim vendosim 6 </a:t>
            </a:r>
            <a:r>
              <a:rPr lang="sq-AL" dirty="0" err="1"/>
              <a:t>rutera</a:t>
            </a:r>
            <a:r>
              <a:rPr lang="sq-AL" dirty="0"/>
              <a:t> (</a:t>
            </a:r>
            <a:r>
              <a:rPr lang="sq-AL" dirty="0" err="1"/>
              <a:t>Cisco</a:t>
            </a:r>
            <a:r>
              <a:rPr lang="sq-AL" dirty="0"/>
              <a:t> </a:t>
            </a:r>
            <a:r>
              <a:rPr lang="sq-AL" dirty="0" err="1"/>
              <a:t>Router</a:t>
            </a:r>
            <a:r>
              <a:rPr lang="sq-AL" dirty="0"/>
              <a:t> 2911), ku në secilin prej tyre pastaj do të lidhen pajisjet e nevojshme për </a:t>
            </a:r>
            <a:r>
              <a:rPr lang="sq-AL" dirty="0" err="1"/>
              <a:t>secil</a:t>
            </a:r>
            <a:r>
              <a:rPr lang="en-US" dirty="0"/>
              <a:t>ë</a:t>
            </a:r>
            <a:r>
              <a:rPr lang="sq-AL" dirty="0"/>
              <a:t>n degë. Pajisjet kryesore si </a:t>
            </a:r>
            <a:r>
              <a:rPr lang="sq-AL" dirty="0" err="1"/>
              <a:t>Web</a:t>
            </a:r>
            <a:r>
              <a:rPr lang="sq-AL" dirty="0"/>
              <a:t> Serveri, DNS Serveri janë lidhur në degën kryesore, kurse </a:t>
            </a:r>
            <a:r>
              <a:rPr lang="sq-AL" dirty="0" err="1"/>
              <a:t>deg</a:t>
            </a:r>
            <a:r>
              <a:rPr lang="en-US" dirty="0"/>
              <a:t>ë</a:t>
            </a:r>
            <a:r>
              <a:rPr lang="sq-AL" dirty="0"/>
              <a:t>t tjera përmbajnë pajisje si </a:t>
            </a:r>
            <a:r>
              <a:rPr lang="sq-AL" dirty="0" err="1"/>
              <a:t>switch</a:t>
            </a:r>
            <a:r>
              <a:rPr lang="sq-AL" dirty="0"/>
              <a:t>( </a:t>
            </a:r>
            <a:r>
              <a:rPr lang="sq-AL" dirty="0" err="1"/>
              <a:t>Cisco</a:t>
            </a:r>
            <a:r>
              <a:rPr lang="sq-AL" dirty="0"/>
              <a:t> </a:t>
            </a:r>
            <a:r>
              <a:rPr lang="sq-AL" dirty="0" err="1"/>
              <a:t>Switch</a:t>
            </a:r>
            <a:r>
              <a:rPr lang="sq-AL" dirty="0"/>
              <a:t> 2960), printer, </a:t>
            </a:r>
            <a:r>
              <a:rPr lang="sq-AL" dirty="0" err="1"/>
              <a:t>wireless</a:t>
            </a:r>
            <a:r>
              <a:rPr lang="en-US" dirty="0"/>
              <a:t> </a:t>
            </a:r>
            <a:r>
              <a:rPr lang="sq-AL" dirty="0" err="1"/>
              <a:t>Ruter</a:t>
            </a:r>
            <a:r>
              <a:rPr lang="sq-AL" dirty="0"/>
              <a:t>, kompjuterë, </a:t>
            </a:r>
            <a:r>
              <a:rPr lang="sq-AL" dirty="0" err="1"/>
              <a:t>lloptop</a:t>
            </a:r>
            <a:r>
              <a:rPr lang="sq-AL" dirty="0"/>
              <a:t>, </a:t>
            </a:r>
            <a:r>
              <a:rPr lang="sq-AL" dirty="0" err="1"/>
              <a:t>tablet</a:t>
            </a:r>
            <a:r>
              <a:rPr lang="sq-AL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3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B0808-AD7A-447B-A3CB-4A5E641F5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8" y="0"/>
            <a:ext cx="8373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I PAJISJEVE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Pas vendosjes së pajisjeve fillojmë me konfigurimin e tyre. Fillimisht në çdo </a:t>
            </a:r>
            <a:r>
              <a:rPr lang="sq-AL" dirty="0" err="1"/>
              <a:t>ruter</a:t>
            </a:r>
            <a:r>
              <a:rPr lang="sq-AL" dirty="0"/>
              <a:t> shtojmë pjesën serike. Këtë mund ta bëjmë duke klikuar dy herë mbi </a:t>
            </a:r>
            <a:r>
              <a:rPr lang="sq-AL" dirty="0" err="1"/>
              <a:t>ruter</a:t>
            </a:r>
            <a:r>
              <a:rPr lang="sq-AL" dirty="0"/>
              <a:t> ku hapet dritarja për zgjedhjen e opsioneve.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18730"/>
            <a:ext cx="6324600" cy="36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6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06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Konfigurimi i pajisjeve përfshin caktimin e IP Adresës, </a:t>
            </a:r>
            <a:r>
              <a:rPr lang="sq-AL" dirty="0" err="1"/>
              <a:t>subnet</a:t>
            </a:r>
            <a:r>
              <a:rPr lang="sq-AL" dirty="0"/>
              <a:t> maskës, </a:t>
            </a:r>
            <a:r>
              <a:rPr lang="sq-AL" dirty="0" err="1"/>
              <a:t>Default</a:t>
            </a:r>
            <a:r>
              <a:rPr lang="sq-AL" dirty="0"/>
              <a:t> </a:t>
            </a:r>
            <a:r>
              <a:rPr lang="sq-AL" dirty="0" err="1"/>
              <a:t>Gateway</a:t>
            </a:r>
            <a:r>
              <a:rPr lang="sq-AL" dirty="0"/>
              <a:t> pra disa veti qe mund</a:t>
            </a:r>
            <a:r>
              <a:rPr lang="en-US" dirty="0"/>
              <a:t>ë</a:t>
            </a:r>
            <a:r>
              <a:rPr lang="sq-AL" dirty="0" err="1"/>
              <a:t>sojne</a:t>
            </a:r>
            <a:r>
              <a:rPr lang="sq-AL" dirty="0"/>
              <a:t> komunikimin e pajisjeve mes veti. IP Adresa mundëson të identifikohet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 e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internet</a:t>
            </a:r>
            <a:r>
              <a:rPr lang="sq-AL" dirty="0"/>
              <a:t>. </a:t>
            </a:r>
            <a:r>
              <a:rPr lang="sq-AL" dirty="0" err="1"/>
              <a:t>Subnetmaska</a:t>
            </a:r>
            <a:r>
              <a:rPr lang="sq-AL" dirty="0"/>
              <a:t> </a:t>
            </a:r>
            <a:r>
              <a:rPr lang="en-US" dirty="0" err="1"/>
              <a:t>perdorët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identifikuar</a:t>
            </a:r>
            <a:r>
              <a:rPr lang="en-US" dirty="0"/>
              <a:t> se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pjes</a:t>
            </a:r>
            <a:r>
              <a:rPr lang="sq-AL" dirty="0"/>
              <a:t>ë</a:t>
            </a:r>
            <a:r>
              <a:rPr lang="en-US" dirty="0"/>
              <a:t> e IP </a:t>
            </a:r>
            <a:r>
              <a:rPr lang="en-US" dirty="0" err="1"/>
              <a:t>adres</a:t>
            </a:r>
            <a:r>
              <a:rPr lang="sq-AL" dirty="0"/>
              <a:t>ë</a:t>
            </a:r>
            <a:r>
              <a:rPr lang="en-US" dirty="0"/>
              <a:t>s </a:t>
            </a:r>
            <a:r>
              <a:rPr lang="sq-AL" dirty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e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sq-AL" dirty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e </a:t>
            </a:r>
            <a:r>
              <a:rPr lang="en-US" dirty="0" err="1"/>
              <a:t>hostit</a:t>
            </a:r>
            <a:r>
              <a:rPr lang="en-US" dirty="0"/>
              <a:t>.</a:t>
            </a:r>
            <a:endParaRPr lang="sq-AL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38402"/>
            <a:ext cx="5486400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sq-AL" dirty="0"/>
              <a:t>Subnetmaska cakton së cilës pjesë të rrjetit i përket adresa e IP-së. Ne kemi p</a:t>
            </a:r>
            <a:r>
              <a:rPr lang="en-US" dirty="0"/>
              <a:t>ë</a:t>
            </a:r>
            <a:r>
              <a:rPr lang="sq-AL" dirty="0"/>
              <a:t>rdorur </a:t>
            </a:r>
            <a:r>
              <a:rPr lang="en-US" dirty="0"/>
              <a:t>3 </a:t>
            </a:r>
            <a:r>
              <a:rPr lang="en-US" dirty="0" err="1"/>
              <a:t>klasat</a:t>
            </a:r>
            <a:r>
              <a:rPr lang="en-US" dirty="0"/>
              <a:t> e </a:t>
            </a:r>
            <a:r>
              <a:rPr lang="sq-AL" dirty="0"/>
              <a:t>subnet mask</a:t>
            </a:r>
            <a:r>
              <a:rPr lang="en-US" dirty="0" err="1"/>
              <a:t>ës</a:t>
            </a:r>
            <a:r>
              <a:rPr lang="sq-AL" dirty="0"/>
              <a:t> 255.255.255.0 </a:t>
            </a:r>
            <a:r>
              <a:rPr lang="en-US" dirty="0"/>
              <a:t>,255.255.0.0 </a:t>
            </a:r>
            <a:r>
              <a:rPr lang="en-US" dirty="0" err="1"/>
              <a:t>dhe</a:t>
            </a:r>
            <a:r>
              <a:rPr lang="en-US" dirty="0"/>
              <a:t> 255.0.0.0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sq-AL" dirty="0"/>
              <a:t>ruter</a:t>
            </a:r>
            <a:r>
              <a:rPr lang="en-US" dirty="0"/>
              <a:t>ë</a:t>
            </a:r>
            <a:r>
              <a:rPr lang="sq-AL" dirty="0"/>
              <a:t>t dhe shumica e </a:t>
            </a:r>
            <a:r>
              <a:rPr lang="sq-AL" dirty="0" err="1"/>
              <a:t>pajisjve</a:t>
            </a:r>
            <a:r>
              <a:rPr lang="sq-AL" dirty="0"/>
              <a:t>. Tek </a:t>
            </a:r>
            <a:r>
              <a:rPr lang="sq-AL" dirty="0" err="1"/>
              <a:t>ruter</a:t>
            </a:r>
            <a:r>
              <a:rPr lang="en-US" dirty="0"/>
              <a:t>ë</a:t>
            </a:r>
            <a:r>
              <a:rPr lang="sq-AL" dirty="0"/>
              <a:t>t ndryshon vetëm IP Adresa</a:t>
            </a:r>
          </a:p>
        </p:txBody>
      </p:sp>
    </p:spTree>
    <p:extLst>
      <p:ext uri="{BB962C8B-B14F-4D97-AF65-F5344CB8AC3E}">
        <p14:creationId xmlns:p14="http://schemas.microsoft.com/office/powerpoint/2010/main" val="4805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927" y="1143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Pastaj vazhdojmë konfigurimet e nj</a:t>
            </a:r>
            <a:r>
              <a:rPr lang="en-US" dirty="0"/>
              <a:t>ë</a:t>
            </a:r>
            <a:r>
              <a:rPr lang="sq-AL" dirty="0" err="1"/>
              <a:t>jta</a:t>
            </a:r>
            <a:r>
              <a:rPr lang="sq-AL" dirty="0"/>
              <a:t> në te </a:t>
            </a:r>
            <a:r>
              <a:rPr lang="sq-AL" dirty="0" err="1"/>
              <a:t>githa</a:t>
            </a:r>
            <a:r>
              <a:rPr lang="sq-AL" dirty="0"/>
              <a:t> degët për të gjitha pajisjet. Pra fillimisht klikojmë dy herë me tastin e djathtë mbi pajisjen që d</a:t>
            </a:r>
            <a:r>
              <a:rPr lang="en-US" dirty="0"/>
              <a:t>ë</a:t>
            </a:r>
            <a:r>
              <a:rPr lang="sq-AL" dirty="0" err="1"/>
              <a:t>shirojm</a:t>
            </a:r>
            <a:r>
              <a:rPr lang="sq-AL" dirty="0"/>
              <a:t> ta </a:t>
            </a:r>
            <a:r>
              <a:rPr lang="sq-AL" dirty="0" err="1"/>
              <a:t>konfigurojm</a:t>
            </a:r>
            <a:r>
              <a:rPr lang="en-US" dirty="0"/>
              <a:t>ë</a:t>
            </a:r>
            <a:r>
              <a:rPr lang="sq-AL" dirty="0"/>
              <a:t> dhe me hapjen e dritares për konfigurime sh</a:t>
            </a:r>
            <a:r>
              <a:rPr lang="en-US" dirty="0"/>
              <a:t>ë</a:t>
            </a:r>
            <a:r>
              <a:rPr lang="sq-AL" dirty="0" err="1"/>
              <a:t>nojm</a:t>
            </a:r>
            <a:r>
              <a:rPr lang="en-US" dirty="0"/>
              <a:t> </a:t>
            </a:r>
            <a:r>
              <a:rPr lang="sq-AL" dirty="0"/>
              <a:t>IP </a:t>
            </a:r>
            <a:r>
              <a:rPr lang="sq-AL" dirty="0" err="1"/>
              <a:t>Adres</a:t>
            </a:r>
            <a:r>
              <a:rPr lang="en-US" dirty="0"/>
              <a:t>ë</a:t>
            </a:r>
            <a:r>
              <a:rPr lang="sq-AL" dirty="0"/>
              <a:t>n dhe </a:t>
            </a:r>
            <a:r>
              <a:rPr lang="sq-AL" dirty="0" err="1"/>
              <a:t>subnet</a:t>
            </a:r>
            <a:r>
              <a:rPr lang="sq-AL" dirty="0"/>
              <a:t> </a:t>
            </a:r>
            <a:r>
              <a:rPr lang="sq-AL" dirty="0" err="1"/>
              <a:t>mask</a:t>
            </a:r>
            <a:r>
              <a:rPr lang="en-US" dirty="0"/>
              <a:t>ë</a:t>
            </a:r>
            <a:r>
              <a:rPr lang="sq-AL" dirty="0"/>
              <a:t>n p</a:t>
            </a:r>
            <a:r>
              <a:rPr lang="en-US" dirty="0"/>
              <a:t>e</a:t>
            </a:r>
            <a:r>
              <a:rPr lang="sq-AL" dirty="0" err="1"/>
              <a:t>rkat</a:t>
            </a:r>
            <a:r>
              <a:rPr lang="en-US" dirty="0" err="1"/>
              <a:t>ëse</a:t>
            </a:r>
            <a:r>
              <a:rPr lang="sq-AL" dirty="0"/>
              <a:t>.</a:t>
            </a:r>
          </a:p>
          <a:p>
            <a:pPr algn="just"/>
            <a:r>
              <a:rPr lang="sq-AL" dirty="0"/>
              <a:t>Pasi t</a:t>
            </a:r>
            <a:r>
              <a:rPr lang="en-US" dirty="0"/>
              <a:t>ë</a:t>
            </a:r>
            <a:r>
              <a:rPr lang="sq-AL" dirty="0"/>
              <a:t> j</a:t>
            </a:r>
            <a:r>
              <a:rPr lang="en-US" dirty="0"/>
              <a:t>ë</a:t>
            </a:r>
            <a:r>
              <a:rPr lang="sq-AL" dirty="0"/>
              <a:t>t</a:t>
            </a:r>
            <a:r>
              <a:rPr lang="en-US" dirty="0"/>
              <a:t>ë</a:t>
            </a:r>
            <a:r>
              <a:rPr lang="sq-AL" dirty="0"/>
              <a:t> b</a:t>
            </a:r>
            <a:r>
              <a:rPr lang="en-US" dirty="0"/>
              <a:t>ë</a:t>
            </a:r>
            <a:r>
              <a:rPr lang="sq-AL" dirty="0"/>
              <a:t>r</a:t>
            </a:r>
            <a:r>
              <a:rPr lang="en-US" dirty="0"/>
              <a:t>ë</a:t>
            </a:r>
            <a:r>
              <a:rPr lang="sq-AL" dirty="0"/>
              <a:t> lidhja e </a:t>
            </a:r>
            <a:r>
              <a:rPr lang="sq-AL" dirty="0" err="1"/>
              <a:t>rutereve</a:t>
            </a:r>
            <a:r>
              <a:rPr lang="sq-AL" dirty="0"/>
              <a:t> lidhim secilin </a:t>
            </a:r>
            <a:r>
              <a:rPr lang="sq-AL" dirty="0" err="1"/>
              <a:t>ruter</a:t>
            </a:r>
            <a:r>
              <a:rPr lang="sq-AL" dirty="0"/>
              <a:t> me pajisjet p</a:t>
            </a:r>
            <a:r>
              <a:rPr lang="en-US" dirty="0"/>
              <a:t>ë</a:t>
            </a:r>
            <a:r>
              <a:rPr lang="sq-AL" dirty="0" err="1"/>
              <a:t>rkat</a:t>
            </a:r>
            <a:r>
              <a:rPr lang="en-US" dirty="0"/>
              <a:t>ë</a:t>
            </a:r>
            <a:r>
              <a:rPr lang="sq-AL" dirty="0"/>
              <a:t>se t</a:t>
            </a:r>
            <a:r>
              <a:rPr lang="en-US" dirty="0"/>
              <a:t>ë</a:t>
            </a:r>
            <a:r>
              <a:rPr lang="sq-AL" dirty="0"/>
              <a:t> </a:t>
            </a:r>
            <a:r>
              <a:rPr lang="sq-AL" dirty="0" err="1"/>
              <a:t>deg</a:t>
            </a:r>
            <a:r>
              <a:rPr lang="en-US" dirty="0"/>
              <a:t>ë</a:t>
            </a:r>
            <a:r>
              <a:rPr lang="sq-AL" dirty="0"/>
              <a:t>s. Lidhja e </a:t>
            </a:r>
            <a:r>
              <a:rPr lang="sq-AL" dirty="0" err="1"/>
              <a:t>ruterit</a:t>
            </a:r>
            <a:r>
              <a:rPr lang="sq-AL" dirty="0"/>
              <a:t> me </a:t>
            </a:r>
            <a:r>
              <a:rPr lang="sq-AL" dirty="0" err="1"/>
              <a:t>switch</a:t>
            </a:r>
            <a:r>
              <a:rPr lang="sq-AL" dirty="0"/>
              <a:t> b</a:t>
            </a:r>
            <a:r>
              <a:rPr lang="en-US" dirty="0"/>
              <a:t>ë</a:t>
            </a:r>
            <a:r>
              <a:rPr lang="sq-AL" dirty="0"/>
              <a:t>h</a:t>
            </a:r>
            <a:r>
              <a:rPr lang="en-US" dirty="0"/>
              <a:t>ë</a:t>
            </a:r>
            <a:r>
              <a:rPr lang="sq-AL" dirty="0"/>
              <a:t>t p</a:t>
            </a:r>
            <a:r>
              <a:rPr lang="en-US" dirty="0"/>
              <a:t>ë</a:t>
            </a:r>
            <a:r>
              <a:rPr lang="sq-AL" dirty="0" err="1"/>
              <a:t>rmes</a:t>
            </a:r>
            <a:r>
              <a:rPr lang="sq-AL" dirty="0"/>
              <a:t> kabllos </a:t>
            </a:r>
            <a:r>
              <a:rPr lang="sq-AL" dirty="0" err="1"/>
              <a:t>Copper</a:t>
            </a:r>
            <a:r>
              <a:rPr lang="sq-AL" dirty="0"/>
              <a:t> </a:t>
            </a:r>
            <a:r>
              <a:rPr lang="sq-AL" dirty="0" err="1"/>
              <a:t>Straight</a:t>
            </a:r>
            <a:r>
              <a:rPr lang="sq-AL" dirty="0"/>
              <a:t> –</a:t>
            </a:r>
            <a:r>
              <a:rPr lang="sq-AL" dirty="0" err="1"/>
              <a:t>Through</a:t>
            </a:r>
            <a:r>
              <a:rPr lang="sq-AL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718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sq-AL" dirty="0"/>
              <a:t>Pas kësaj bëjmë konfigurimin e porteve të </a:t>
            </a:r>
            <a:r>
              <a:rPr lang="sq-AL" dirty="0" err="1"/>
              <a:t>ruterit</a:t>
            </a:r>
            <a:r>
              <a:rPr lang="sq-AL" dirty="0"/>
              <a:t> dhe </a:t>
            </a:r>
            <a:r>
              <a:rPr lang="sq-AL" dirty="0" err="1"/>
              <a:t>switchit</a:t>
            </a:r>
            <a:r>
              <a:rPr lang="sq-AL" dirty="0"/>
              <a:t>, si dhe disa konfigurime përmes komandave përkatëse në </a:t>
            </a:r>
            <a:r>
              <a:rPr lang="sq-AL" dirty="0" err="1"/>
              <a:t>Command</a:t>
            </a:r>
            <a:r>
              <a:rPr lang="sq-AL" dirty="0"/>
              <a:t> </a:t>
            </a:r>
            <a:r>
              <a:rPr lang="sq-AL" dirty="0" err="1"/>
              <a:t>Line</a:t>
            </a:r>
            <a:r>
              <a:rPr lang="sq-AL" dirty="0"/>
              <a:t> </a:t>
            </a:r>
            <a:r>
              <a:rPr lang="sq-AL" dirty="0" err="1"/>
              <a:t>Interface</a:t>
            </a:r>
            <a:r>
              <a:rPr lang="sq-AL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21247C-9A86-4355-96BD-5D7DBE426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17" y="613969"/>
            <a:ext cx="530616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1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</TotalTime>
  <Words>897</Words>
  <Application>Microsoft Office PowerPoint</Application>
  <PresentationFormat>On-screen Show (4:3)</PresentationFormat>
  <Paragraphs>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Veton Shala</cp:lastModifiedBy>
  <cp:revision>27</cp:revision>
  <dcterms:created xsi:type="dcterms:W3CDTF">2018-06-11T18:20:38Z</dcterms:created>
  <dcterms:modified xsi:type="dcterms:W3CDTF">2019-06-09T14:05:34Z</dcterms:modified>
</cp:coreProperties>
</file>