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24A33-7137-4D1C-8E50-6EE95863F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C55A27-9200-4E16-B411-BC5DDAB95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11780-62B0-4278-A80E-C2B8781D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0DED-C8F8-4B46-BB0E-1DD8F3BD997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55E35-8AA6-4E2B-999C-7DB2D72D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04406-59AC-4BD3-9DBF-FB21496E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BD03-3B13-4E9F-AB93-E37660BD9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4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FEF9E-1082-43F9-9B3B-D64FA312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72CC2-93FB-4E2A-B68A-B410B4F7A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D1133-D7D2-4C1C-A8BE-83910ABF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0DED-C8F8-4B46-BB0E-1DD8F3BD997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79F32-D1B7-4B34-BA81-98AE1BF6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8BEF7-B002-411F-B51C-7D114D02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BD03-3B13-4E9F-AB93-E37660BD9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1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ADF84A-6E85-4E99-AAFA-1A088F2B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A53021-808A-4FD9-953B-C7712F94E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2711C-0535-491D-8FC1-BB719F95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0DED-C8F8-4B46-BB0E-1DD8F3BD997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ACA51-0652-4FDC-832F-2031D8D0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A2D1A-A60C-4429-B83D-00072FB1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BD03-3B13-4E9F-AB93-E37660BD9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1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36C57-8D8D-490F-9D40-0D3B69FE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8D2B9-6D07-41DA-A151-A7B67412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10015-9F02-4685-A0FE-A0C09E69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0DED-C8F8-4B46-BB0E-1DD8F3BD997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F5129-64A8-458B-B34D-8FB3C3A4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014A3-8C09-4CF9-98DA-9941C7A6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BD03-3B13-4E9F-AB93-E37660BD9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8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ECE6-357E-4CC3-83A0-CD4C1B43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D1134C-7511-44B6-9269-C8AC3C17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F9AB2-3217-4456-B967-10522BC8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0DED-C8F8-4B46-BB0E-1DD8F3BD997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6CB48-36AB-4DEC-AF98-29C45DFF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DA6E4-E0B7-4019-962B-0B02C481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BD03-3B13-4E9F-AB93-E37660BD9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2BC73-479C-48C8-BFBF-5D536BCA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6E735-D4CA-4279-8CCD-B30ABDF0D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838DA1-FC5D-44B0-ADC3-2CB4349F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F9591-025D-4FCB-A428-80E94F5D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0DED-C8F8-4B46-BB0E-1DD8F3BD997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C4696-7E50-49DE-8798-07DED27B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4BAB7-852A-4A33-B5E2-9B58AA1D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BD03-3B13-4E9F-AB93-E37660BD9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8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5A878-6BEC-4193-901D-C1598CCD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7290CE-2445-4046-A4A6-E55CC251A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50EBA5-8F12-403A-8B66-28006AF0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D18A52-18FB-4AD7-A591-087E7860A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4F9017-47DE-4CE6-B734-4003F97E1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1496E-CDDF-4683-963B-90BCAC9D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0DED-C8F8-4B46-BB0E-1DD8F3BD997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7B2FC1-09A8-41C1-835D-D8C6B9F4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33CCB3-6781-4CFA-923B-04B4DCBD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BD03-3B13-4E9F-AB93-E37660BD9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BC364-87A5-42A5-B1B9-7839DD57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C47F93-2BBD-4B76-9C81-4F9962D0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0DED-C8F8-4B46-BB0E-1DD8F3BD997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BE8016-1291-4117-A48F-45E645B9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8CC420-A076-4E07-B5C0-9A822C24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BD03-3B13-4E9F-AB93-E37660BD9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2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0E3F5-5B40-4B26-88F3-4EC992ED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0DED-C8F8-4B46-BB0E-1DD8F3BD997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866C3C-47A2-4DC0-AA3C-66FE0B8F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61B987-6324-46D1-956D-E64E708A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BD03-3B13-4E9F-AB93-E37660BD9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17506-1B64-4E7B-8B36-439B649C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2055D-E888-4E13-9650-AC912917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EA6ED-BFE8-4A1D-9758-312353680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44A99-7021-4EA5-9145-96AD361E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0DED-C8F8-4B46-BB0E-1DD8F3BD997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7CA1C1-FABA-46BE-ACDA-93B6C1E9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FBB9-62F0-4039-A459-A8A7301D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BD03-3B13-4E9F-AB93-E37660BD9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EB58A-1866-4E8C-8B9A-9CE6D5FE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89E6E3-0784-41BB-8A40-535125F78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C46AF6-4441-4AF1-A8B3-CF6E29A1E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42EF4-D5BE-47B2-8932-B0312ECF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0DED-C8F8-4B46-BB0E-1DD8F3BD997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CBC38-E04A-4191-A266-A6C4CEBE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6FD91-96E6-45E1-8A53-FA6FE0B4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BD03-3B13-4E9F-AB93-E37660BD9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8BB098-E836-4436-ADDC-91E7CE34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FB38A7-7D35-4A4C-B0EA-1BDA10CCC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E152-D080-4A36-BEC5-7D17242F6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0DED-C8F8-4B46-BB0E-1DD8F3BD997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E0CBC-452A-49F6-9A70-2073074AF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E52DE-266C-4B44-90CA-E19A31997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6BD03-3B13-4E9F-AB93-E37660BD9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3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F9B02-549C-461C-A5A7-4305EEE66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대상 수상작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3764F7-DBE3-47A9-B80F-376A4522C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1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대상 수상작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대상 수상작</dc:title>
  <dc:creator>213</dc:creator>
  <cp:lastModifiedBy>213</cp:lastModifiedBy>
  <cp:revision>1</cp:revision>
  <dcterms:created xsi:type="dcterms:W3CDTF">2023-03-15T05:36:59Z</dcterms:created>
  <dcterms:modified xsi:type="dcterms:W3CDTF">2023-03-15T05:37:03Z</dcterms:modified>
</cp:coreProperties>
</file>