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67DFD-AC9C-CF33-B707-34A0B674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2204B4-8374-203F-A97D-3BDDC8A8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F3548-D709-EA7E-221A-F62C855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D0E3E-D1D3-6B48-6771-9276B53F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2D244-F53D-C9E4-7602-E5BD1981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6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85719-20AE-EB02-82D9-3AE155A2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1456E-9D92-BB2F-43E6-8908DA65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51B5B-586B-83CE-B61A-6EF70DD3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E86D-D4A5-2A23-8398-5C1D8A9D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CF895-0362-50CD-EDC0-85B272BB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9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84A6FF-C19B-B9B5-271C-E248CBEB4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BA98F-987B-5297-E1B4-28FF394C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FB1BF-1FFA-B4E9-6754-9360883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A03BF-1ABA-48FF-F1C0-75220D4E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BA3CC-C376-E31C-374D-5C3783B9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7AA47-B8E2-DC84-6AFF-EA42E282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F2656-6A87-6624-838D-25392B4A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8CB6E-87E0-8EE6-4328-49F5DF22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F6A1C-4ACB-7070-40BA-6992A313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367B8-B2A1-D69A-A8FE-CFD32C32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4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A3834-BFCC-9A65-D654-5D48405A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B2A475-9A4D-9046-FD49-DA83328C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CCA52-9E03-994A-D88A-457BCEBC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D1C6B-7FE4-D0F3-2034-D39A043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BCF36-045F-888B-4563-92CDB939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5714-25E9-5C5D-061B-B3E139B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27823-2321-CC51-7CE8-26AC3912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D0DFF-92AD-96AE-897B-5DF8E02B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FD21DB-6CC8-4707-4B10-0E90835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D66A0D-9DA4-68BB-A902-BDD80D1A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49580-4170-426C-7056-477FF29B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10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218F0-0034-7B82-C7CD-ADB64900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CC321-49A7-4534-9B7C-7B74773D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890C7-E977-AB35-EE7B-1D8AE284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C1A48E-AA44-EAC1-C55C-1C928BDAD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A429B8-1C8F-9BBF-2224-B541A9639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8500FC-52AC-7429-497E-116F2CB0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F7FFB8-18DD-C44C-ABD7-F8E15F1B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CD4C74-4E71-C112-33A2-78462ABE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4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DB8A5-A606-C7FF-E937-A431C396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A39D29-0F42-ED32-393A-248467C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F997B7-1E06-B179-AE29-B8BC0291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18497A-78D3-0614-37CC-0C4718F8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2AA008-E85D-42F7-3818-A22B38CA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CB7364-EC9C-C981-CEF8-90D4CE4C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73CD70-1511-8EE6-C7AA-6E5FC0E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10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D4315-C8D6-26A0-00CB-70C11AE1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E3619-6D03-EDED-EB1C-9696E86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E8718-7454-6728-9F4F-05122F61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5B9F1-0C66-FBAF-E9DE-000B08A2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D24C94-5B76-52B0-0855-E9B346AC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7C039-2AFB-9494-9DDD-6FF4EBA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C40BC-F39A-5071-94D4-BD15698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1A6413-FF93-7238-7E08-5618511A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B139E2-69FD-14B3-A615-A9210296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A35B85-35F1-137A-1B45-160EFB1B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4EBE7-6802-AADD-E319-97038CB0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F2B184-9430-83EF-E59C-DD29E9B0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1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1079B7-4491-8CCD-7278-C28E9914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1B4BF5-0F49-3E49-508F-8DEDB48B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34FD8-9B99-0A97-98EC-2B4882EB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C24D-AF73-4411-A7FC-C5D2A38ADF2E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2EB69-AD8E-D814-4F6B-D16D3D28B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B0346-35FD-6790-2310-391E9C57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30E2-6DA8-4DE2-AAEF-AEA5529D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E1F3B2CE-6437-9DD3-D859-F72769136D07}"/>
              </a:ext>
            </a:extLst>
          </p:cNvPr>
          <p:cNvSpPr/>
          <p:nvPr/>
        </p:nvSpPr>
        <p:spPr>
          <a:xfrm>
            <a:off x="6639431" y="3481627"/>
            <a:ext cx="2651102" cy="283365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41BF7B-3AE7-6854-E890-BF539E860BC7}"/>
              </a:ext>
            </a:extLst>
          </p:cNvPr>
          <p:cNvSpPr/>
          <p:nvPr/>
        </p:nvSpPr>
        <p:spPr>
          <a:xfrm>
            <a:off x="3319856" y="267960"/>
            <a:ext cx="3069771" cy="621682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1E5B8E-043D-4D06-3407-4A2BB47C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4" y="267961"/>
            <a:ext cx="2932131" cy="621682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A299-9AB9-01FD-7222-B9B51994418A}"/>
              </a:ext>
            </a:extLst>
          </p:cNvPr>
          <p:cNvCxnSpPr/>
          <p:nvPr/>
        </p:nvCxnSpPr>
        <p:spPr>
          <a:xfrm>
            <a:off x="3319856" y="1664337"/>
            <a:ext cx="306977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87A3DE-4BC5-9F25-7261-10DE1D01B789}"/>
              </a:ext>
            </a:extLst>
          </p:cNvPr>
          <p:cNvCxnSpPr/>
          <p:nvPr/>
        </p:nvCxnSpPr>
        <p:spPr>
          <a:xfrm>
            <a:off x="3319856" y="2283805"/>
            <a:ext cx="306977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91B43D-4F80-EBFD-B1D7-BEEE6101B8C3}"/>
              </a:ext>
            </a:extLst>
          </p:cNvPr>
          <p:cNvCxnSpPr/>
          <p:nvPr/>
        </p:nvCxnSpPr>
        <p:spPr>
          <a:xfrm>
            <a:off x="3319855" y="2967960"/>
            <a:ext cx="306977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809AD71-FF58-544C-F59D-5CAF3D736F5C}"/>
              </a:ext>
            </a:extLst>
          </p:cNvPr>
          <p:cNvSpPr txBox="1"/>
          <p:nvPr/>
        </p:nvSpPr>
        <p:spPr>
          <a:xfrm>
            <a:off x="4356720" y="1110416"/>
            <a:ext cx="12170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Row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F33D68E-0557-2D3D-426F-F886AD61282F}"/>
              </a:ext>
            </a:extLst>
          </p:cNvPr>
          <p:cNvSpPr txBox="1"/>
          <p:nvPr/>
        </p:nvSpPr>
        <p:spPr>
          <a:xfrm>
            <a:off x="4343562" y="1789405"/>
            <a:ext cx="12170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Row = 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0FE5A1F-B871-6C99-D37C-8CA6CDE4B77A}"/>
              </a:ext>
            </a:extLst>
          </p:cNvPr>
          <p:cNvSpPr txBox="1"/>
          <p:nvPr/>
        </p:nvSpPr>
        <p:spPr>
          <a:xfrm>
            <a:off x="4356720" y="2532999"/>
            <a:ext cx="12170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Row = 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6699BDD-F1A4-10DF-8544-062DE8CD895F}"/>
              </a:ext>
            </a:extLst>
          </p:cNvPr>
          <p:cNvSpPr txBox="1"/>
          <p:nvPr/>
        </p:nvSpPr>
        <p:spPr>
          <a:xfrm>
            <a:off x="4356720" y="3203602"/>
            <a:ext cx="12170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Row =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5BF7C0B-2218-A8BD-39E8-AB6F2318E1CD}"/>
              </a:ext>
            </a:extLst>
          </p:cNvPr>
          <p:cNvSpPr/>
          <p:nvPr/>
        </p:nvSpPr>
        <p:spPr>
          <a:xfrm>
            <a:off x="6751263" y="4188416"/>
            <a:ext cx="2401123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CBD569C-8961-AD26-20CB-264CCC875345}"/>
              </a:ext>
            </a:extLst>
          </p:cNvPr>
          <p:cNvSpPr/>
          <p:nvPr/>
        </p:nvSpPr>
        <p:spPr>
          <a:xfrm>
            <a:off x="6751263" y="4697219"/>
            <a:ext cx="2401123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38AD1B3-CB23-D41B-D62F-1BAA40D3809E}"/>
              </a:ext>
            </a:extLst>
          </p:cNvPr>
          <p:cNvSpPr/>
          <p:nvPr/>
        </p:nvSpPr>
        <p:spPr>
          <a:xfrm>
            <a:off x="6751263" y="5225102"/>
            <a:ext cx="2401123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382774-4582-053E-3138-99BA38D55EE6}"/>
              </a:ext>
            </a:extLst>
          </p:cNvPr>
          <p:cNvSpPr/>
          <p:nvPr/>
        </p:nvSpPr>
        <p:spPr>
          <a:xfrm>
            <a:off x="6751263" y="5752985"/>
            <a:ext cx="2401123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247585C-D907-DE07-D14E-40826B8EFCF8}"/>
              </a:ext>
            </a:extLst>
          </p:cNvPr>
          <p:cNvSpPr/>
          <p:nvPr/>
        </p:nvSpPr>
        <p:spPr>
          <a:xfrm>
            <a:off x="6751263" y="3706881"/>
            <a:ext cx="2401123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0B9F78B-ABF6-95F2-9EFE-02161EE129F9}"/>
              </a:ext>
            </a:extLst>
          </p:cNvPr>
          <p:cNvSpPr txBox="1"/>
          <p:nvPr/>
        </p:nvSpPr>
        <p:spPr>
          <a:xfrm>
            <a:off x="7000938" y="2999668"/>
            <a:ext cx="2206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Vertical StackLayout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1155FBDA-D1D1-7FE8-59F3-CB4FC3B740B3}"/>
              </a:ext>
            </a:extLst>
          </p:cNvPr>
          <p:cNvCxnSpPr/>
          <p:nvPr/>
        </p:nvCxnSpPr>
        <p:spPr>
          <a:xfrm>
            <a:off x="5876335" y="3203602"/>
            <a:ext cx="1124603" cy="184666"/>
          </a:xfrm>
          <a:prstGeom prst="bentConnector3">
            <a:avLst>
              <a:gd name="adj1" fmla="val 9972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B8C9E95-2F96-B581-4194-8AB9344D3846}"/>
              </a:ext>
            </a:extLst>
          </p:cNvPr>
          <p:cNvSpPr/>
          <p:nvPr/>
        </p:nvSpPr>
        <p:spPr>
          <a:xfrm>
            <a:off x="9683045" y="3856086"/>
            <a:ext cx="513502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Col = 0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F243D59-36F7-BFF6-2D5E-3C1FF029C196}"/>
              </a:ext>
            </a:extLst>
          </p:cNvPr>
          <p:cNvSpPr/>
          <p:nvPr/>
        </p:nvSpPr>
        <p:spPr>
          <a:xfrm>
            <a:off x="10268909" y="3856086"/>
            <a:ext cx="1776172" cy="3428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Col = 1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E7F59DE6-2B7C-F981-BA33-D14EAEFC4836}"/>
              </a:ext>
            </a:extLst>
          </p:cNvPr>
          <p:cNvCxnSpPr>
            <a:cxnSpLocks/>
          </p:cNvCxnSpPr>
          <p:nvPr/>
        </p:nvCxnSpPr>
        <p:spPr>
          <a:xfrm>
            <a:off x="9066292" y="3760371"/>
            <a:ext cx="564838" cy="289361"/>
          </a:xfrm>
          <a:prstGeom prst="bentConnector3">
            <a:avLst>
              <a:gd name="adj1" fmla="val 6979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7DDE24C7-5A77-6A76-AA41-809567388F88}"/>
              </a:ext>
            </a:extLst>
          </p:cNvPr>
          <p:cNvSpPr txBox="1"/>
          <p:nvPr/>
        </p:nvSpPr>
        <p:spPr>
          <a:xfrm>
            <a:off x="10311313" y="3391039"/>
            <a:ext cx="7663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9283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Bochkor</dc:creator>
  <cp:lastModifiedBy>Elena Bochkor</cp:lastModifiedBy>
  <cp:revision>2</cp:revision>
  <dcterms:created xsi:type="dcterms:W3CDTF">2023-03-28T14:02:13Z</dcterms:created>
  <dcterms:modified xsi:type="dcterms:W3CDTF">2023-03-28T14:23:50Z</dcterms:modified>
</cp:coreProperties>
</file>