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105441536"/>
        <c:axId val="106287104"/>
        <c:axId val="0"/>
      </c:bar3DChart>
      <c:catAx>
        <c:axId val="105441536"/>
        <c:scaling>
          <c:orientation val="minMax"/>
        </c:scaling>
        <c:axPos val="b"/>
        <c:tickLblPos val="nextTo"/>
        <c:crossAx val="106287104"/>
        <c:crosses val="autoZero"/>
        <c:auto val="1"/>
        <c:lblAlgn val="ctr"/>
        <c:lblOffset val="100"/>
      </c:catAx>
      <c:valAx>
        <c:axId val="106287104"/>
        <c:scaling>
          <c:orientation val="minMax"/>
        </c:scaling>
        <c:axPos val="l"/>
        <c:majorGridlines/>
        <c:numFmt formatCode="0%" sourceLinked="1"/>
        <c:tickLblPos val="nextTo"/>
        <c:crossAx val="10544153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rtrty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Sdfg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Fga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Sdf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rtrty</vt:lpstr>
      <vt:lpstr>Fga 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rtrty</dc:title>
  <dc:creator>McGrady</dc:creator>
  <cp:lastModifiedBy>McGrady</cp:lastModifiedBy>
  <cp:revision>1</cp:revision>
  <dcterms:created xsi:type="dcterms:W3CDTF">2012-09-02T09:12:43Z</dcterms:created>
  <dcterms:modified xsi:type="dcterms:W3CDTF">2012-09-02T09:13:35Z</dcterms:modified>
</cp:coreProperties>
</file>