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rilliant Signature 1" charset="1" panose="02000500000000000000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  <p:embeddedFont>
      <p:font typeface="HK Modular" charset="1" panose="00000800000000000000"/>
      <p:regular r:id="rId18"/>
    </p:embeddedFont>
    <p:embeddedFont>
      <p:font typeface="Tomorrow" charset="1" panose="00000000000000000000"/>
      <p:regular r:id="rId19"/>
    </p:embeddedFont>
    <p:embeddedFont>
      <p:font typeface="Garet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0.jpeg" Type="http://schemas.openxmlformats.org/officeDocument/2006/relationships/image"/><Relationship Id="rId6" Target="../media/image11.jpeg" Type="http://schemas.openxmlformats.org/officeDocument/2006/relationships/image"/><Relationship Id="rId7" Target="../media/image12.jpeg" Type="http://schemas.openxmlformats.org/officeDocument/2006/relationships/image"/><Relationship Id="rId8" Target="../media/image13.jpeg" Type="http://schemas.openxmlformats.org/officeDocument/2006/relationships/image"/><Relationship Id="rId9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2.jpeg" Type="http://schemas.openxmlformats.org/officeDocument/2006/relationships/image"/><Relationship Id="rId6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18514" y="8299927"/>
            <a:ext cx="21744694" cy="1253510"/>
            <a:chOff x="0" y="0"/>
            <a:chExt cx="5726998" cy="3301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26998" cy="330143"/>
            </a:xfrm>
            <a:custGeom>
              <a:avLst/>
              <a:gdLst/>
              <a:ahLst/>
              <a:cxnLst/>
              <a:rect r="r" b="b" t="t" l="l"/>
              <a:pathLst>
                <a:path h="330143" w="5726998">
                  <a:moveTo>
                    <a:pt x="0" y="0"/>
                  </a:moveTo>
                  <a:lnTo>
                    <a:pt x="5726998" y="0"/>
                  </a:lnTo>
                  <a:lnTo>
                    <a:pt x="5726998" y="330143"/>
                  </a:lnTo>
                  <a:lnTo>
                    <a:pt x="0" y="330143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100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726998" cy="301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50589" y="0"/>
            <a:ext cx="6912096" cy="6083457"/>
          </a:xfrm>
          <a:custGeom>
            <a:avLst/>
            <a:gdLst/>
            <a:ahLst/>
            <a:cxnLst/>
            <a:rect r="r" b="b" t="t" l="l"/>
            <a:pathLst>
              <a:path h="6083457" w="6912096">
                <a:moveTo>
                  <a:pt x="0" y="0"/>
                </a:moveTo>
                <a:lnTo>
                  <a:pt x="6912096" y="0"/>
                </a:lnTo>
                <a:lnTo>
                  <a:pt x="6912096" y="6083457"/>
                </a:lnTo>
                <a:lnTo>
                  <a:pt x="0" y="60834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52" t="0" r="-45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11918514" cy="8299927"/>
          </a:xfrm>
          <a:custGeom>
            <a:avLst/>
            <a:gdLst/>
            <a:ahLst/>
            <a:cxnLst/>
            <a:rect r="r" b="b" t="t" l="l"/>
            <a:pathLst>
              <a:path h="8299927" w="11918514">
                <a:moveTo>
                  <a:pt x="0" y="0"/>
                </a:moveTo>
                <a:lnTo>
                  <a:pt x="11918514" y="0"/>
                </a:lnTo>
                <a:lnTo>
                  <a:pt x="11918514" y="8299927"/>
                </a:lnTo>
                <a:lnTo>
                  <a:pt x="0" y="82999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804" t="0" r="-30804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8299927"/>
            <a:ext cx="11918514" cy="1987073"/>
            <a:chOff x="0" y="0"/>
            <a:chExt cx="1846490" cy="307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46490" cy="307850"/>
            </a:xfrm>
            <a:custGeom>
              <a:avLst/>
              <a:gdLst/>
              <a:ahLst/>
              <a:cxnLst/>
              <a:rect r="r" b="b" t="t" l="l"/>
              <a:pathLst>
                <a:path h="307850" w="1846490">
                  <a:moveTo>
                    <a:pt x="0" y="0"/>
                  </a:moveTo>
                  <a:lnTo>
                    <a:pt x="1846490" y="0"/>
                  </a:lnTo>
                  <a:lnTo>
                    <a:pt x="1846490" y="307850"/>
                  </a:lnTo>
                  <a:lnTo>
                    <a:pt x="0" y="307850"/>
                  </a:lnTo>
                  <a:close/>
                </a:path>
              </a:pathLst>
            </a:custGeom>
            <a:blipFill>
              <a:blip r:embed="rId5"/>
              <a:stretch>
                <a:fillRect l="0" t="-174925" r="0" b="-174925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139238" y="4264978"/>
            <a:ext cx="9525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05350" y="8495271"/>
            <a:ext cx="7152531" cy="143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000000"/>
                </a:solidFill>
                <a:latin typeface="Brilliant Signature 1"/>
                <a:ea typeface="Brilliant Signature 1"/>
                <a:cs typeface="Brilliant Signature 1"/>
                <a:sym typeface="Brilliant Signature 1"/>
              </a:rPr>
              <a:t>By : Ahmed .M. 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719524" cy="8819874"/>
            <a:chOff x="0" y="0"/>
            <a:chExt cx="3876747" cy="23229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76747" cy="2322930"/>
            </a:xfrm>
            <a:custGeom>
              <a:avLst/>
              <a:gdLst/>
              <a:ahLst/>
              <a:cxnLst/>
              <a:rect r="r" b="b" t="t" l="l"/>
              <a:pathLst>
                <a:path h="2322930" w="3876747">
                  <a:moveTo>
                    <a:pt x="0" y="0"/>
                  </a:moveTo>
                  <a:lnTo>
                    <a:pt x="3876747" y="0"/>
                  </a:lnTo>
                  <a:lnTo>
                    <a:pt x="3876747" y="2322930"/>
                  </a:lnTo>
                  <a:lnTo>
                    <a:pt x="0" y="2322930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100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876747" cy="2294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81113" y="733563"/>
            <a:ext cx="14719524" cy="1028129"/>
            <a:chOff x="0" y="0"/>
            <a:chExt cx="3876747" cy="2707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6747" cy="270783"/>
            </a:xfrm>
            <a:custGeom>
              <a:avLst/>
              <a:gdLst/>
              <a:ahLst/>
              <a:cxnLst/>
              <a:rect r="r" b="b" t="t" l="l"/>
              <a:pathLst>
                <a:path h="270783" w="3876747">
                  <a:moveTo>
                    <a:pt x="0" y="0"/>
                  </a:moveTo>
                  <a:lnTo>
                    <a:pt x="3876747" y="0"/>
                  </a:lnTo>
                  <a:lnTo>
                    <a:pt x="3876747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74000"/>
                  </a:srgbClr>
                </a:gs>
                <a:gs pos="100000">
                  <a:srgbClr val="150082">
                    <a:alpha val="74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3876747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84238" y="8631545"/>
            <a:ext cx="14719524" cy="1253510"/>
            <a:chOff x="0" y="0"/>
            <a:chExt cx="3876747" cy="3301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76747" cy="330143"/>
            </a:xfrm>
            <a:custGeom>
              <a:avLst/>
              <a:gdLst/>
              <a:ahLst/>
              <a:cxnLst/>
              <a:rect r="r" b="b" t="t" l="l"/>
              <a:pathLst>
                <a:path h="330143" w="3876747">
                  <a:moveTo>
                    <a:pt x="0" y="0"/>
                  </a:moveTo>
                  <a:lnTo>
                    <a:pt x="3876747" y="0"/>
                  </a:lnTo>
                  <a:lnTo>
                    <a:pt x="3876747" y="330143"/>
                  </a:lnTo>
                  <a:lnTo>
                    <a:pt x="0" y="330143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100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3876747" cy="301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541266" y="527899"/>
            <a:ext cx="12499628" cy="114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is this project important?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59632" y="1723592"/>
            <a:ext cx="14168735" cy="640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1"/>
              </a:lnSpc>
            </a:pPr>
          </a:p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Helps doctors and therapists track patients and their treatment history.</a:t>
            </a:r>
          </a:p>
          <a:p>
            <a:pPr algn="ctr">
              <a:lnSpc>
                <a:spcPts val="3431"/>
              </a:lnSpc>
            </a:pPr>
          </a:p>
          <a:p>
            <a:pPr algn="ctr">
              <a:lnSpc>
                <a:spcPts val="3431"/>
              </a:lnSpc>
            </a:pPr>
          </a:p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Supports patients in receiving proper treatment based on their condition.</a:t>
            </a:r>
          </a:p>
          <a:p>
            <a:pPr algn="ctr">
              <a:lnSpc>
                <a:spcPts val="3431"/>
              </a:lnSpc>
            </a:pPr>
          </a:p>
          <a:p>
            <a:pPr algn="ctr">
              <a:lnSpc>
                <a:spcPts val="3431"/>
              </a:lnSpc>
            </a:pPr>
          </a:p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Useful for researchers to study mental health trends and associated factors.</a:t>
            </a:r>
          </a:p>
          <a:p>
            <a:pPr algn="ctr">
              <a:lnSpc>
                <a:spcPts val="3431"/>
              </a:lnSpc>
            </a:pPr>
          </a:p>
          <a:p>
            <a:pPr algn="ctr">
              <a:lnSpc>
                <a:spcPts val="3431"/>
              </a:lnSpc>
            </a:pPr>
          </a:p>
          <a:p>
            <a:pPr algn="ctr">
              <a:lnSpc>
                <a:spcPts val="3431"/>
              </a:lnSpc>
            </a:pPr>
            <a:r>
              <a:rPr lang="en-US" sz="24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Provides accurate statistics for governments or organizations to make data-driven decisions.</a:t>
            </a:r>
          </a:p>
          <a:p>
            <a:pPr algn="ctr">
              <a:lnSpc>
                <a:spcPts val="3431"/>
              </a:lnSpc>
            </a:pPr>
          </a:p>
          <a:p>
            <a:pPr algn="ctr">
              <a:lnSpc>
                <a:spcPts val="3431"/>
              </a:lnSpc>
            </a:pPr>
          </a:p>
          <a:p>
            <a:pPr algn="ctr">
              <a:lnSpc>
                <a:spcPts val="3431"/>
              </a:lnSpc>
            </a:pPr>
          </a:p>
          <a:p>
            <a:pPr algn="ctr">
              <a:lnSpc>
                <a:spcPts val="343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18904" y="372517"/>
            <a:ext cx="18288000" cy="303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can we benefit from a project like this?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9299" y="2517865"/>
            <a:ext cx="17469402" cy="8206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1"/>
              </a:lnSpc>
            </a:pPr>
          </a:p>
          <a:p>
            <a:pPr algn="ctr">
              <a:lnSpc>
                <a:spcPts val="5451"/>
              </a:lnSpc>
            </a:pPr>
          </a:p>
          <a:p>
            <a:pPr algn="ctr">
              <a:lnSpc>
                <a:spcPts val="5451"/>
              </a:lnSpc>
            </a:pPr>
            <a:r>
              <a:rPr lang="en-US" sz="38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Understand different types of mental health disorders.</a:t>
            </a:r>
          </a:p>
          <a:p>
            <a:pPr algn="ctr">
              <a:lnSpc>
                <a:spcPts val="5451"/>
              </a:lnSpc>
            </a:pPr>
          </a:p>
          <a:p>
            <a:pPr algn="ctr">
              <a:lnSpc>
                <a:spcPts val="5451"/>
              </a:lnSpc>
            </a:pPr>
            <a:r>
              <a:rPr lang="en-US" sz="38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Analyze the relationship between factors like age, gender, social conditions, etc., and mental health status.</a:t>
            </a:r>
          </a:p>
          <a:p>
            <a:pPr algn="ctr">
              <a:lnSpc>
                <a:spcPts val="5451"/>
              </a:lnSpc>
            </a:pPr>
          </a:p>
          <a:p>
            <a:pPr algn="ctr">
              <a:lnSpc>
                <a:spcPts val="5451"/>
              </a:lnSpc>
            </a:pPr>
            <a:r>
              <a:rPr lang="en-US" sz="38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Develop intelligent support systems using AI in the future.</a:t>
            </a:r>
          </a:p>
          <a:p>
            <a:pPr algn="ctr">
              <a:lnSpc>
                <a:spcPts val="5451"/>
              </a:lnSpc>
            </a:pPr>
          </a:p>
          <a:p>
            <a:pPr algn="ctr">
              <a:lnSpc>
                <a:spcPts val="5451"/>
              </a:lnSpc>
            </a:pPr>
            <a:r>
              <a:rPr lang="en-US" sz="389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Make booking and therapy follow-ups easier and more accessible online.</a:t>
            </a:r>
          </a:p>
          <a:p>
            <a:pPr algn="ctr">
              <a:lnSpc>
                <a:spcPts val="5451"/>
              </a:lnSpc>
            </a:pPr>
          </a:p>
          <a:p>
            <a:pPr algn="ctr">
              <a:lnSpc>
                <a:spcPts val="545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88763" y="638313"/>
            <a:ext cx="16230600" cy="1811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kind of data should be included in the database?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5655" y="2766791"/>
            <a:ext cx="6564362" cy="114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1.Patients Table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1414" y="4225374"/>
            <a:ext cx="13832532" cy="114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2.Mental Health Conditions Table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3972" y="5472537"/>
            <a:ext cx="6767959" cy="114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3.Sessions Table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7264" y="6931120"/>
            <a:ext cx="7486650" cy="114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4.Therapists Table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0475" y="8389703"/>
            <a:ext cx="8294340" cy="114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5.Medications Table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600183" y="9169339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097933" y="8299927"/>
            <a:ext cx="21744694" cy="1253510"/>
            <a:chOff x="0" y="0"/>
            <a:chExt cx="5726998" cy="3301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26998" cy="330143"/>
            </a:xfrm>
            <a:custGeom>
              <a:avLst/>
              <a:gdLst/>
              <a:ahLst/>
              <a:cxnLst/>
              <a:rect r="r" b="b" t="t" l="l"/>
              <a:pathLst>
                <a:path h="330143" w="5726998">
                  <a:moveTo>
                    <a:pt x="0" y="0"/>
                  </a:moveTo>
                  <a:lnTo>
                    <a:pt x="5726998" y="0"/>
                  </a:lnTo>
                  <a:lnTo>
                    <a:pt x="5726998" y="330143"/>
                  </a:lnTo>
                  <a:lnTo>
                    <a:pt x="0" y="330143"/>
                  </a:lnTo>
                  <a:close/>
                </a:path>
              </a:pathLst>
            </a:custGeom>
            <a:gradFill rotWithShape="true">
              <a:gsLst>
                <a:gs pos="0">
                  <a:srgbClr val="515269">
                    <a:alpha val="100000"/>
                  </a:srgbClr>
                </a:gs>
                <a:gs pos="100000">
                  <a:srgbClr val="00012E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5726998" cy="301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1186432"/>
            <a:ext cx="18288000" cy="6035448"/>
          </a:xfrm>
          <a:custGeom>
            <a:avLst/>
            <a:gdLst/>
            <a:ahLst/>
            <a:cxnLst/>
            <a:rect r="r" b="b" t="t" l="l"/>
            <a:pathLst>
              <a:path h="6035448" w="18288000">
                <a:moveTo>
                  <a:pt x="0" y="0"/>
                </a:moveTo>
                <a:lnTo>
                  <a:pt x="18288000" y="0"/>
                </a:lnTo>
                <a:lnTo>
                  <a:pt x="18288000" y="6035447"/>
                </a:lnTo>
                <a:lnTo>
                  <a:pt x="0" y="60354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7" t="-1040" r="0" b="-58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61816" y="8509994"/>
            <a:ext cx="11902421" cy="1452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41"/>
              </a:lnSpc>
              <a:spcBef>
                <a:spcPct val="0"/>
              </a:spcBef>
            </a:pPr>
            <a:r>
              <a:rPr lang="en-US" sz="10416">
                <a:solidFill>
                  <a:srgbClr val="00BBDE"/>
                </a:solidFill>
                <a:latin typeface="HK Modular"/>
                <a:ea typeface="HK Modular"/>
                <a:cs typeface="HK Modular"/>
                <a:sym typeface="HK Modular"/>
              </a:rPr>
              <a:t>PROJECT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36249" y="95801"/>
            <a:ext cx="1525567" cy="1090631"/>
            <a:chOff x="0" y="0"/>
            <a:chExt cx="378769" cy="2707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false" rot="0">
            <a:off x="1074760" y="488203"/>
            <a:ext cx="448545" cy="305826"/>
          </a:xfrm>
          <a:custGeom>
            <a:avLst/>
            <a:gdLst/>
            <a:ahLst/>
            <a:cxnLst/>
            <a:rect r="r" b="b" t="t" l="l"/>
            <a:pathLst>
              <a:path h="305826" w="448545">
                <a:moveTo>
                  <a:pt x="448545" y="0"/>
                </a:moveTo>
                <a:lnTo>
                  <a:pt x="0" y="0"/>
                </a:lnTo>
                <a:lnTo>
                  <a:pt x="0" y="305826"/>
                </a:lnTo>
                <a:lnTo>
                  <a:pt x="448545" y="305826"/>
                </a:lnTo>
                <a:lnTo>
                  <a:pt x="44854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57882" y="276434"/>
            <a:ext cx="6509207" cy="805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4"/>
              </a:lnSpc>
              <a:spcBef>
                <a:spcPct val="0"/>
              </a:spcBef>
            </a:pPr>
            <a:r>
              <a:rPr lang="en-US" sz="5834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SCHEMA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43423" y="1149163"/>
            <a:ext cx="1396226" cy="206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9"/>
              </a:lnSpc>
              <a:spcBef>
                <a:spcPct val="0"/>
              </a:spcBef>
            </a:pPr>
            <a:r>
              <a:rPr lang="en-US" sz="1433" spc="346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SLIDE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04082" y="889161"/>
            <a:ext cx="6136178" cy="77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CODING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952303" y="1904476"/>
            <a:ext cx="10914901" cy="3003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database mental_health;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Patients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name VARCHAR(100),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age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gender VARCHAR(10),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contact VARCHAR(100)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Therapists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therapist_id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name VARCHAR(100),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specialization VARCHAR(100),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Sessions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session_id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therapist_id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date DATE,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notes TEXT,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(patient_id) REFERENCES Patients(patient_id),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(therapist_id) REFERENCES Therapists(therapist_id)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Diagnoses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 VARCHAR(200),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date DATE,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(patient_id) REFERENCES Patients(patient_id)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Treatments (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treatment_id INT PRIMARY KEY,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diagnosis_id INT,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treatment_type VARCHAR(100),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description TEXT,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(diagnosis_id) REFERENCES Diagnoses(diagnosis_id)</a:t>
            </a:r>
          </a:p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529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624027" y="-251523"/>
            <a:ext cx="15521243" cy="1028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3"/>
              </a:lnSpc>
            </a:pP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contact VARCHAR(100)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3013"/>
              </a:lnSpc>
            </a:pP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Sessions (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session_id INT PRIMARY KEY,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INT,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therapist_id INT,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date DATE,</a:t>
            </a:r>
          </a:p>
          <a:p>
            <a:pPr algn="ctr">
              <a:lnSpc>
                <a:spcPts val="3013"/>
              </a:lnSpc>
            </a:pPr>
            <a:r>
              <a:rPr lang="en-US" sz="21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notes TEXT,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(patient_id) REFERENCES Patients(patient_id),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(therapist_id) REFERENCES Therapists(therapist_id)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2593"/>
              </a:lnSpc>
            </a:pP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Diagnoses (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diagnosis_id INT PRIMARY KEY,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patient_id INT,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 VARCHAR(200),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date DATE,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(patient_id) REFERENCES Patients(patient_id)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2593"/>
              </a:lnSpc>
            </a:pP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TABLE Treatments (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treatment_id INT PRIMARY KEY,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diagnosis_id INT,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treatment_type VARCHAR(100),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description TEXT,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FOREIGN KEY (diagnosis_id) REFERENCES Diagnoses(diagnosis_id)</a:t>
            </a:r>
          </a:p>
          <a:p>
            <a:pPr algn="ctr">
              <a:lnSpc>
                <a:spcPts val="2593"/>
              </a:lnSpc>
            </a:pPr>
            <a:r>
              <a:rPr lang="en-US" sz="185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);</a:t>
            </a:r>
          </a:p>
          <a:p>
            <a:pPr algn="ctr">
              <a:lnSpc>
                <a:spcPts val="259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9630" y="75348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028700" y="445263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9050" y="1028700"/>
            <a:ext cx="18288000" cy="9258300"/>
            <a:chOff x="0" y="0"/>
            <a:chExt cx="2833290" cy="14343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33290" cy="1434353"/>
            </a:xfrm>
            <a:custGeom>
              <a:avLst/>
              <a:gdLst/>
              <a:ahLst/>
              <a:cxnLst/>
              <a:rect r="r" b="b" t="t" l="l"/>
              <a:pathLst>
                <a:path h="1434353" w="2833290">
                  <a:moveTo>
                    <a:pt x="9737" y="0"/>
                  </a:moveTo>
                  <a:lnTo>
                    <a:pt x="2823553" y="0"/>
                  </a:lnTo>
                  <a:cubicBezTo>
                    <a:pt x="2828931" y="0"/>
                    <a:pt x="2833290" y="4359"/>
                    <a:pt x="2833290" y="9737"/>
                  </a:cubicBezTo>
                  <a:lnTo>
                    <a:pt x="2833290" y="1424616"/>
                  </a:lnTo>
                  <a:cubicBezTo>
                    <a:pt x="2833290" y="1429994"/>
                    <a:pt x="2828931" y="1434353"/>
                    <a:pt x="2823553" y="1434353"/>
                  </a:cubicBezTo>
                  <a:lnTo>
                    <a:pt x="9737" y="1434353"/>
                  </a:lnTo>
                  <a:cubicBezTo>
                    <a:pt x="4359" y="1434353"/>
                    <a:pt x="0" y="1429994"/>
                    <a:pt x="0" y="1424616"/>
                  </a:cubicBezTo>
                  <a:lnTo>
                    <a:pt x="0" y="9737"/>
                  </a:lnTo>
                  <a:cubicBezTo>
                    <a:pt x="0" y="4359"/>
                    <a:pt x="4359" y="0"/>
                    <a:pt x="9737" y="0"/>
                  </a:cubicBezTo>
                  <a:close/>
                </a:path>
              </a:pathLst>
            </a:custGeom>
            <a:blipFill>
              <a:blip r:embed="rId5"/>
              <a:stretch>
                <a:fillRect l="-2934" t="0" r="-2934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881113" y="254635"/>
            <a:ext cx="6136178" cy="77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QURIES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15996" y="2172746"/>
            <a:ext cx="15648938" cy="1207951"/>
            <a:chOff x="0" y="0"/>
            <a:chExt cx="2424430" cy="1871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24430" cy="187143"/>
            </a:xfrm>
            <a:custGeom>
              <a:avLst/>
              <a:gdLst/>
              <a:ahLst/>
              <a:cxnLst/>
              <a:rect r="r" b="b" t="t" l="l"/>
              <a:pathLst>
                <a:path h="187143" w="2424430">
                  <a:moveTo>
                    <a:pt x="0" y="0"/>
                  </a:moveTo>
                  <a:lnTo>
                    <a:pt x="2424430" y="0"/>
                  </a:lnTo>
                  <a:lnTo>
                    <a:pt x="2424430" y="187143"/>
                  </a:lnTo>
                  <a:lnTo>
                    <a:pt x="0" y="187143"/>
                  </a:lnTo>
                  <a:close/>
                </a:path>
              </a:pathLst>
            </a:custGeom>
            <a:blipFill>
              <a:blip r:embed="rId5"/>
              <a:stretch>
                <a:fillRect l="0" t="-59528" r="0" b="-59528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815996" y="3571703"/>
            <a:ext cx="15648938" cy="1289848"/>
            <a:chOff x="0" y="0"/>
            <a:chExt cx="1570553" cy="1294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0553" cy="129451"/>
            </a:xfrm>
            <a:custGeom>
              <a:avLst/>
              <a:gdLst/>
              <a:ahLst/>
              <a:cxnLst/>
              <a:rect r="r" b="b" t="t" l="l"/>
              <a:pathLst>
                <a:path h="129451" w="1570553">
                  <a:moveTo>
                    <a:pt x="0" y="0"/>
                  </a:moveTo>
                  <a:lnTo>
                    <a:pt x="1570553" y="0"/>
                  </a:lnTo>
                  <a:lnTo>
                    <a:pt x="1570553" y="129451"/>
                  </a:lnTo>
                  <a:lnTo>
                    <a:pt x="0" y="129451"/>
                  </a:lnTo>
                  <a:close/>
                </a:path>
              </a:pathLst>
            </a:custGeom>
            <a:blipFill>
              <a:blip r:embed="rId6"/>
              <a:stretch>
                <a:fillRect l="0" t="-52573" r="0" b="-5257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15996" y="5233026"/>
            <a:ext cx="15648938" cy="1414908"/>
            <a:chOff x="0" y="0"/>
            <a:chExt cx="2424430" cy="2192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24430" cy="219206"/>
            </a:xfrm>
            <a:custGeom>
              <a:avLst/>
              <a:gdLst/>
              <a:ahLst/>
              <a:cxnLst/>
              <a:rect r="r" b="b" t="t" l="l"/>
              <a:pathLst>
                <a:path h="219206" w="2424430">
                  <a:moveTo>
                    <a:pt x="0" y="0"/>
                  </a:moveTo>
                  <a:lnTo>
                    <a:pt x="2424430" y="0"/>
                  </a:lnTo>
                  <a:lnTo>
                    <a:pt x="2424430" y="219206"/>
                  </a:lnTo>
                  <a:lnTo>
                    <a:pt x="0" y="219206"/>
                  </a:lnTo>
                  <a:close/>
                </a:path>
              </a:pathLst>
            </a:custGeom>
            <a:blipFill>
              <a:blip r:embed="rId7"/>
              <a:stretch>
                <a:fillRect l="0" t="-44313" r="0" b="-44313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15996" y="6838434"/>
            <a:ext cx="15648938" cy="1617250"/>
            <a:chOff x="0" y="0"/>
            <a:chExt cx="2424430" cy="2505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24430" cy="250554"/>
            </a:xfrm>
            <a:custGeom>
              <a:avLst/>
              <a:gdLst/>
              <a:ahLst/>
              <a:cxnLst/>
              <a:rect r="r" b="b" t="t" l="l"/>
              <a:pathLst>
                <a:path h="250554" w="2424430">
                  <a:moveTo>
                    <a:pt x="0" y="0"/>
                  </a:moveTo>
                  <a:lnTo>
                    <a:pt x="2424430" y="0"/>
                  </a:lnTo>
                  <a:lnTo>
                    <a:pt x="2424430" y="250554"/>
                  </a:lnTo>
                  <a:lnTo>
                    <a:pt x="0" y="250554"/>
                  </a:lnTo>
                  <a:close/>
                </a:path>
              </a:pathLst>
            </a:custGeom>
            <a:blipFill>
              <a:blip r:embed="rId8"/>
              <a:stretch>
                <a:fillRect l="0" t="-31808" r="0" b="-31808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15996" y="8646184"/>
            <a:ext cx="15648938" cy="1743686"/>
            <a:chOff x="0" y="0"/>
            <a:chExt cx="2424430" cy="2701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24430" cy="270143"/>
            </a:xfrm>
            <a:custGeom>
              <a:avLst/>
              <a:gdLst/>
              <a:ahLst/>
              <a:cxnLst/>
              <a:rect r="r" b="b" t="t" l="l"/>
              <a:pathLst>
                <a:path h="270143" w="2424430">
                  <a:moveTo>
                    <a:pt x="0" y="0"/>
                  </a:moveTo>
                  <a:lnTo>
                    <a:pt x="2424430" y="0"/>
                  </a:lnTo>
                  <a:lnTo>
                    <a:pt x="2424430" y="270143"/>
                  </a:lnTo>
                  <a:lnTo>
                    <a:pt x="0" y="270143"/>
                  </a:lnTo>
                  <a:close/>
                </a:path>
              </a:pathLst>
            </a:custGeom>
            <a:blipFill>
              <a:blip r:embed="rId9"/>
              <a:stretch>
                <a:fillRect l="0" t="-25876" r="0" b="-25876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3668473" y="828813"/>
            <a:ext cx="2928789" cy="9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4"/>
              </a:lnSpc>
              <a:spcBef>
                <a:spcPct val="0"/>
              </a:spcBef>
            </a:pPr>
            <a:r>
              <a:rPr lang="en-US" sz="70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Tables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1113" y="733563"/>
            <a:ext cx="1438140" cy="1028129"/>
            <a:chOff x="0" y="0"/>
            <a:chExt cx="378769" cy="2707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769" cy="270783"/>
            </a:xfrm>
            <a:custGeom>
              <a:avLst/>
              <a:gdLst/>
              <a:ahLst/>
              <a:cxnLst/>
              <a:rect r="r" b="b" t="t" l="l"/>
              <a:pathLst>
                <a:path h="270783" w="378769">
                  <a:moveTo>
                    <a:pt x="0" y="0"/>
                  </a:moveTo>
                  <a:lnTo>
                    <a:pt x="378769" y="0"/>
                  </a:lnTo>
                  <a:lnTo>
                    <a:pt x="378769" y="270783"/>
                  </a:lnTo>
                  <a:lnTo>
                    <a:pt x="0" y="270783"/>
                  </a:lnTo>
                  <a:close/>
                </a:path>
              </a:pathLst>
            </a:custGeom>
            <a:gradFill rotWithShape="true">
              <a:gsLst>
                <a:gs pos="0">
                  <a:srgbClr val="00012E">
                    <a:alpha val="100000"/>
                  </a:srgbClr>
                </a:gs>
                <a:gs pos="100000">
                  <a:srgbClr val="150082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378769" cy="242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7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2388763" y="1103477"/>
            <a:ext cx="422840" cy="288300"/>
          </a:xfrm>
          <a:custGeom>
            <a:avLst/>
            <a:gdLst/>
            <a:ahLst/>
            <a:cxnLst/>
            <a:rect r="r" b="b" t="t" l="l"/>
            <a:pathLst>
              <a:path h="288300" w="422840">
                <a:moveTo>
                  <a:pt x="422840" y="0"/>
                </a:moveTo>
                <a:lnTo>
                  <a:pt x="0" y="0"/>
                </a:lnTo>
                <a:lnTo>
                  <a:pt x="0" y="288300"/>
                </a:lnTo>
                <a:lnTo>
                  <a:pt x="422840" y="288300"/>
                </a:lnTo>
                <a:lnTo>
                  <a:pt x="42284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37628" y="321044"/>
            <a:ext cx="6912096" cy="6028884"/>
          </a:xfrm>
          <a:custGeom>
            <a:avLst/>
            <a:gdLst/>
            <a:ahLst/>
            <a:cxnLst/>
            <a:rect r="r" b="b" t="t" l="l"/>
            <a:pathLst>
              <a:path h="6028884" w="6912096">
                <a:moveTo>
                  <a:pt x="0" y="0"/>
                </a:moveTo>
                <a:lnTo>
                  <a:pt x="6912097" y="0"/>
                </a:lnTo>
                <a:lnTo>
                  <a:pt x="6912097" y="6028884"/>
                </a:lnTo>
                <a:lnTo>
                  <a:pt x="0" y="60288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21655" y="2483840"/>
            <a:ext cx="9055470" cy="6901705"/>
            <a:chOff x="0" y="0"/>
            <a:chExt cx="106644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6445" cy="812800"/>
            </a:xfrm>
            <a:custGeom>
              <a:avLst/>
              <a:gdLst/>
              <a:ahLst/>
              <a:cxnLst/>
              <a:rect r="r" b="b" t="t" l="l"/>
              <a:pathLst>
                <a:path h="812800" w="1066445">
                  <a:moveTo>
                    <a:pt x="19664" y="0"/>
                  </a:moveTo>
                  <a:lnTo>
                    <a:pt x="1046781" y="0"/>
                  </a:lnTo>
                  <a:cubicBezTo>
                    <a:pt x="1057641" y="0"/>
                    <a:pt x="1066445" y="8804"/>
                    <a:pt x="1066445" y="19664"/>
                  </a:cubicBezTo>
                  <a:lnTo>
                    <a:pt x="1066445" y="793136"/>
                  </a:lnTo>
                  <a:cubicBezTo>
                    <a:pt x="1066445" y="803996"/>
                    <a:pt x="1057641" y="812800"/>
                    <a:pt x="1046781" y="812800"/>
                  </a:cubicBezTo>
                  <a:lnTo>
                    <a:pt x="19664" y="812800"/>
                  </a:lnTo>
                  <a:cubicBezTo>
                    <a:pt x="8804" y="812800"/>
                    <a:pt x="0" y="803996"/>
                    <a:pt x="0" y="793136"/>
                  </a:cubicBezTo>
                  <a:lnTo>
                    <a:pt x="0" y="19664"/>
                  </a:lnTo>
                  <a:cubicBezTo>
                    <a:pt x="0" y="8804"/>
                    <a:pt x="8804" y="0"/>
                    <a:pt x="19664" y="0"/>
                  </a:cubicBezTo>
                  <a:close/>
                </a:path>
              </a:pathLst>
            </a:custGeom>
            <a:blipFill>
              <a:blip r:embed="rId6"/>
              <a:stretch>
                <a:fillRect l="-810" t="0" r="-81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458677" y="6830874"/>
            <a:ext cx="7829323" cy="4135647"/>
            <a:chOff x="0" y="0"/>
            <a:chExt cx="8018262" cy="42354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18263" cy="4235450"/>
            </a:xfrm>
            <a:custGeom>
              <a:avLst/>
              <a:gdLst/>
              <a:ahLst/>
              <a:cxnLst/>
              <a:rect r="r" b="b" t="t" l="l"/>
              <a:pathLst>
                <a:path h="4235450" w="8018263">
                  <a:moveTo>
                    <a:pt x="8018263" y="4235450"/>
                  </a:moveTo>
                  <a:lnTo>
                    <a:pt x="0" y="3696970"/>
                  </a:lnTo>
                  <a:lnTo>
                    <a:pt x="0" y="0"/>
                  </a:lnTo>
                  <a:lnTo>
                    <a:pt x="8018263" y="538480"/>
                  </a:lnTo>
                  <a:close/>
                </a:path>
              </a:pathLst>
            </a:custGeom>
            <a:blipFill>
              <a:blip r:embed="rId6"/>
              <a:stretch>
                <a:fillRect l="0" t="-20992" r="0" b="-2099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7809" y="3455851"/>
            <a:ext cx="7843162" cy="409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67"/>
              </a:lnSpc>
            </a:pPr>
            <a:r>
              <a:rPr lang="en-US" sz="11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 you</a:t>
            </a:r>
          </a:p>
          <a:p>
            <a:pPr algn="ctr">
              <a:lnSpc>
                <a:spcPts val="16467"/>
              </a:lnSpc>
            </a:pPr>
            <a:r>
              <a:rPr lang="en-US" sz="117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MLSA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58677" y="8250351"/>
            <a:ext cx="7322344" cy="1467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8600">
                <a:solidFill>
                  <a:srgbClr val="000000"/>
                </a:solidFill>
                <a:latin typeface="Brilliant Signature 1"/>
                <a:ea typeface="Brilliant Signature 1"/>
                <a:cs typeface="Brilliant Signature 1"/>
                <a:sym typeface="Brilliant Signature 1"/>
              </a:rPr>
              <a:t>By : Ahmed .M.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DAGnDZoDJKQ</dc:identifier>
  <dcterms:modified xsi:type="dcterms:W3CDTF">2011-08-01T06:04:30Z</dcterms:modified>
  <cp:revision>1</cp:revision>
  <dc:title>Blue Black Tech Programmer Presentation</dc:title>
</cp:coreProperties>
</file>