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9BAFA1C-C994-4F12-BB77-F49C93177283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об ООП должен знать разработчик на PHP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ООП позволяет мыслить бизнес-категориями заказчика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Модульная структура позволяет вносить независимые изменения в разные части программы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Объектно-ориентированное программирование основано на трех ключевых принципах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Инкапсуляция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Наследование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Полиморфизм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263040" y="2983680"/>
            <a:ext cx="6392520" cy="41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без ООП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$wheels = 4;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$color = "black";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go($wheels, $color)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"we have $wheels, our color is $color so we go";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go($wheels, $color);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//how to laucn bike?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Инкапсуляция - это механизм, объединяющий данные и обрабатывающий их код как единое целое. Инкапсуляцией называется включение различных мелких элементов в более крупный объект.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приводит к упрощению программы, которая взимодействует с объектами поскольку из нее исключаются второстепенные детали.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с ООП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Car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$wheels=4;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$color="black";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go()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"here we go";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 = new Car();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$quattro-&gt;go();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 нас появились класс и объект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 – чертежи чего-то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 – реализация чертежа(класса)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Car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$wheels=4;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$color="black";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go()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"here we go";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 = new Car();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$quattro-&gt;go();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имена класоов по традиции начинаются с заглавной буквы. Это не требование языка, но програмисты договорились между собой о таком стандарте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до...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Juice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$price;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$volume=0.5;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Milk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$price;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$volume=0.5;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$tomato=new Juice();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$tomato-&gt;volume;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$mleko=new Milk();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$mleko-&gt;volume;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Наследование позволяет одному классу приобретать свойства другого класса.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сок и молоко напитками Имеют свойство текучесть и могут быть наследованы от класса напиток.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Без наследования нам пришлось бы прописывать одни и те же поля и методы в разных классах. Дублировать код было бы скучно и повысило бы вероятность ошибится в каком-то из классов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ООП - это...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Отлично Организованная Программа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Одиноко Оставленная Переменная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Объектно Ориентированное Программирование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с наследованием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800000"/>
            <a:ext cx="9288000" cy="51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Goods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$price;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$volume=0.5;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Juice extends Goods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Milk extends Goods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$tomato=new Juice();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$tomato-&gt;volume;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$mleko=new Milk();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$mleko-&gt;volume;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Полиморфизм позволяет использовать одни и те же имена для похожих с точки зрения пользователя, но технически разных задач.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Например в магазине для разных типов товаров может существовать "интерфейс" доставка. При этом для электронного билета можно просто выслать код подтверждающий оплату как смс, а если это пианино, то доставка будет сложным логистическим процессом. Но при этом все это можно скрыть за интерфейсом доставка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Goods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$price;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$enabled;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deliver(){}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Ticket extends Goods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deliver()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'thanks, you will get ticket code as sms';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//some code to work with sms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Piano extends Goods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deliver()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'thanks, you have to be tomorrow at home from 17:00';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//some code to call special people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$p1=new Piano();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$p1-&gt;deliver();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со свойствами из класса - $this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раньше у нас был пример, который позволял нам сделать тест-драйв для автомобился, посмотрим как его улучшить. Чтобы получить доступ к членам класса внутри класса, необходимо использовать указатель $this, который всегда относится к текущему объекту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Car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$wheels = 4;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$color = "black";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$oil = 20;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go()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($this-&gt;checkup())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"we have $this-&gt;wheels, our color is $this-&gt;color and we go";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checkup()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($this-&gt;oil &gt; 10)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true;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false;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 = new Car();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$quattro-&gt;go();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public/private/protected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видимость свойств и методов может быть определена ключевыми словами: public, private, protected. Модификатор public позволяет обращаться к свойствам и методам отовсюду.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Модификатор protected позволяет обращаться к свойствам и методам только текущего класса и класса, который наследует свойства и методы текущего класса.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Модификатор private позволяет обращаться к свойствам и методам только внутри текущего класса.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Car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$color = "black";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$oil = 20;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go()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"our color is $this-&gt;color and we go";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function prepare()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$this-&gt;add_oil();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function add_oil()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 = new Car();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$quattro-&gt;prepare();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$quattro-&gt;go();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 ООП чаще понимают Объектно Ориентированное Программирование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Зачем мне нужно знать ООП? Могу ли я написать программу не используя ООП?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(Да, Вы можете написать на php программу без ООП, она сможет запускаться. А например языке Java Вы ОБЯЗАННЫ использовать ООП)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&lt;?php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"Hello, World!";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Зачем мне изучать ООП?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Причина №1. Это ВСЕГДА спрашивают на собеседованиях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Скорее всего Вы хотите стать разработчиком в компании и Вам придется пройти техническое собеседование. И там 99,999% спросят что такое ООП. Вопрос про ООП это видимо одна из традиций в программировании, такая же как нумерация элементов в массиве с нуля и совместное поедание пиццы в офисе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Причина №2. Это позволяет Вам ИСПОЛЬЗОВАТЬ внешние библиотеки/модули в своей програмах. Так как они обычно создаются набор объектов. Мало какой сайт полезный для Заказчика можно сделать используя лишь стандартный набор библиотек PHP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ООП хорошо поддерживает принцип модульности, разделяя всю программу(объем кода в промышленных системах достигает миллионов строк код) на изолированные классы, которые можно использовать независимо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ООП позволяет мыслить бизнес-категориями заказчика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Модульная структура позволяет вносить независимые изменения в разные части программы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Причина №3. Это позволит Вам писать более простой код, который легче ПОНЯТЬ другим разработчикам и который легче модифицировать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хотя очень простые программы можно написать и без ООП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61</TotalTime>
  <Application>LibreOffice/5.1.4.2$Linux_x86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2017-02-14T10:58:31Z</dcterms:created>
  <dc:creator/>
  <dc:description/>
  <dc:language>en-US</dc:language>
  <cp:lastModifiedBy/>
  <dcterms:modified xsi:type="dcterms:W3CDTF">2017-02-14T12:41:08Z</dcterms:modified>
  <cp:revision>4</cp:revision>
  <dc:subject/>
  <dc:title/>
</cp:coreProperties>
</file>