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0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BFE5-F5E3-4E04-BA69-37E23A25655E}" type="datetimeFigureOut">
              <a:rPr lang="nb-NO" smtClean="0"/>
              <a:t>12.11.2015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8DE10-A4F5-4665-9945-33E293DF96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287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9532" y="609600"/>
            <a:ext cx="8424936" cy="1575626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solidFill>
                  <a:srgbClr val="002060"/>
                </a:solidFill>
              </a:rPr>
              <a:t>EuPA</a:t>
            </a:r>
            <a:r>
              <a:rPr lang="en-GB" sz="3200" dirty="0" smtClean="0">
                <a:solidFill>
                  <a:srgbClr val="002060"/>
                </a:solidFill>
              </a:rPr>
              <a:t> initiative for </a:t>
            </a:r>
            <a:r>
              <a:rPr lang="en-GB" sz="3200" smtClean="0">
                <a:solidFill>
                  <a:srgbClr val="002060"/>
                </a:solidFill>
              </a:rPr>
              <a:t>Proteomics Bioinformatics</a:t>
            </a:r>
            <a:endParaRPr lang="nl-BE" sz="3200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72000" y="2590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59532" y="2895600"/>
            <a:ext cx="8424936" cy="157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002060"/>
                </a:solidFill>
              </a:rPr>
              <a:t>Meeting </a:t>
            </a:r>
            <a:r>
              <a:rPr lang="en-GB" sz="3200" dirty="0" smtClean="0">
                <a:solidFill>
                  <a:srgbClr val="002060"/>
                </a:solidFill>
              </a:rPr>
              <a:t>12.11.15 </a:t>
            </a:r>
            <a:r>
              <a:rPr lang="en-GB" sz="3200" dirty="0" smtClean="0">
                <a:solidFill>
                  <a:srgbClr val="002060"/>
                </a:solidFill>
              </a:rPr>
              <a:t>- Agenda</a:t>
            </a:r>
            <a:endParaRPr lang="nl-BE" sz="3200" i="1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Agenda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2581" y="1219200"/>
            <a:ext cx="0" cy="4724400"/>
          </a:xfrm>
          <a:prstGeom prst="straightConnector1">
            <a:avLst/>
          </a:prstGeom>
          <a:ln w="12700">
            <a:solidFill>
              <a:srgbClr val="00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371600" y="5963024"/>
            <a:ext cx="4193381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Aim: max 45 min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13716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1- </a:t>
            </a:r>
            <a:r>
              <a:rPr lang="en-GB" sz="2000" i="1" dirty="0" smtClean="0"/>
              <a:t>Communication</a:t>
            </a:r>
            <a:endParaRPr lang="en-GB" sz="2000" i="1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22479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/>
              <a:t>2- </a:t>
            </a:r>
            <a:r>
              <a:rPr lang="en-GB" sz="2000" i="1" dirty="0" smtClean="0"/>
              <a:t>Kick-off Meeting</a:t>
            </a:r>
            <a:endParaRPr lang="en-GB" sz="2000" i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76400" y="31242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/>
              <a:t>3- </a:t>
            </a:r>
            <a:r>
              <a:rPr lang="en-GB" sz="2000" i="1" dirty="0" smtClean="0"/>
              <a:t>Other Meetings</a:t>
            </a:r>
            <a:endParaRPr lang="en-GB" sz="2000" i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76400" y="40005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4- </a:t>
            </a:r>
            <a:r>
              <a:rPr lang="en-GB" sz="2000" i="1" dirty="0" smtClean="0"/>
              <a:t>Funding</a:t>
            </a:r>
            <a:endParaRPr lang="en-GB" sz="2000" i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691901" y="48768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5- </a:t>
            </a:r>
            <a:r>
              <a:rPr lang="en-GB" sz="2000" i="1" dirty="0" err="1" smtClean="0"/>
              <a:t>ToDo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1783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Communication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762001" y="1981200"/>
            <a:ext cx="8168812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 - Site: will be hosted in GitHub with all the documentation in a </a:t>
            </a:r>
            <a:r>
              <a:rPr lang="en-GB" sz="2000" i="1" dirty="0" err="1">
                <a:solidFill>
                  <a:schemeClr val="tx2">
                    <a:lumMod val="75000"/>
                  </a:schemeClr>
                </a:solidFill>
              </a:rPr>
              <a:t>EuPA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tx2">
                    <a:lumMod val="75000"/>
                  </a:schemeClr>
                </a:solidFill>
              </a:rPr>
              <a:t>bioinfo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 organization: </a:t>
            </a:r>
            <a:r>
              <a:rPr lang="en-GB" sz="2000" i="1" dirty="0" smtClean="0">
                <a:solidFill>
                  <a:schemeClr val="accent1"/>
                </a:solidFill>
              </a:rPr>
              <a:t>github.com/</a:t>
            </a:r>
            <a:r>
              <a:rPr lang="en-GB" sz="2000" i="1" dirty="0" err="1" smtClean="0">
                <a:solidFill>
                  <a:schemeClr val="accent1"/>
                </a:solidFill>
              </a:rPr>
              <a:t>eupa-bioinfo</a:t>
            </a:r>
            <a:endParaRPr lang="en-GB" sz="2000" i="1" dirty="0" smtClean="0">
              <a:solidFill>
                <a:schemeClr val="accent1"/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2000" i="1" dirty="0">
              <a:solidFill>
                <a:schemeClr val="accent1"/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Meeting calls: </a:t>
            </a:r>
            <a:r>
              <a:rPr lang="en-GB" sz="2000" i="1" dirty="0">
                <a:solidFill>
                  <a:schemeClr val="accent1"/>
                </a:solidFill>
              </a:rPr>
              <a:t>Google </a:t>
            </a:r>
            <a:r>
              <a:rPr lang="en-GB" sz="2000" i="1" dirty="0" smtClean="0">
                <a:solidFill>
                  <a:schemeClr val="accent1"/>
                </a:solidFill>
              </a:rPr>
              <a:t>hangouts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Communication on development and contributions: </a:t>
            </a:r>
            <a:r>
              <a:rPr lang="en-GB" sz="2000" i="1" dirty="0" err="1" smtClean="0">
                <a:solidFill>
                  <a:schemeClr val="accent1"/>
                </a:solidFill>
              </a:rPr>
              <a:t>Gitter</a:t>
            </a:r>
            <a:endParaRPr lang="en-GB" sz="2000" i="1" dirty="0" smtClean="0">
              <a:solidFill>
                <a:schemeClr val="accent1"/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Forum/list: </a:t>
            </a:r>
            <a:r>
              <a:rPr lang="en-GB" sz="2000" i="1" dirty="0">
                <a:solidFill>
                  <a:schemeClr val="accent1"/>
                </a:solidFill>
              </a:rPr>
              <a:t>https://groups.google.com/forum/#!</a:t>
            </a:r>
            <a:r>
              <a:rPr lang="en-GB" sz="2000" i="1" dirty="0" smtClean="0">
                <a:solidFill>
                  <a:schemeClr val="accent1"/>
                </a:solidFill>
              </a:rPr>
              <a:t>forum/eupa-bioinfo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2000" i="1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spcBef>
                <a:spcPts val="0"/>
              </a:spcBef>
              <a:buFontTx/>
              <a:buChar char="-"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Google calendar will be set up and integrated to the other resources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0" hangingPunct="0">
              <a:spcBef>
                <a:spcPts val="0"/>
              </a:spcBef>
              <a:buFontTx/>
              <a:buChar char="-"/>
              <a:defRPr/>
            </a:pPr>
            <a:endParaRPr lang="en-GB" sz="2000" i="1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spcBef>
                <a:spcPts val="0"/>
              </a:spcBef>
              <a:buFontTx/>
              <a:buChar char="-"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Educational: </a:t>
            </a:r>
            <a:r>
              <a:rPr lang="en-GB" sz="2000" i="1" dirty="0">
                <a:solidFill>
                  <a:schemeClr val="accent1"/>
                </a:solidFill>
              </a:rPr>
              <a:t>www.proteomics-academy.eu</a:t>
            </a:r>
            <a:endParaRPr lang="en-GB" sz="2000" i="1" dirty="0" smtClean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New Means of communication: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4245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Kick-off Meeting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va037\Desktop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399"/>
            <a:ext cx="5458645" cy="382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46528" y="1295398"/>
            <a:ext cx="2506422" cy="1447802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>
                <a:solidFill>
                  <a:schemeClr val="tx2"/>
                </a:solidFill>
              </a:rPr>
              <a:t>Leibniz-</a:t>
            </a:r>
            <a:r>
              <a:rPr lang="en-GB" sz="1200" dirty="0" err="1">
                <a:solidFill>
                  <a:schemeClr val="tx2"/>
                </a:solidFill>
              </a:rPr>
              <a:t>Institut</a:t>
            </a:r>
            <a:r>
              <a:rPr lang="en-GB" sz="1200" dirty="0">
                <a:solidFill>
                  <a:schemeClr val="tx2"/>
                </a:solidFill>
              </a:rPr>
              <a:t> </a:t>
            </a:r>
            <a:r>
              <a:rPr lang="en-GB" sz="1200" dirty="0" err="1">
                <a:solidFill>
                  <a:schemeClr val="tx2"/>
                </a:solidFill>
              </a:rPr>
              <a:t>für</a:t>
            </a:r>
            <a:r>
              <a:rPr lang="en-GB" sz="1200" dirty="0">
                <a:solidFill>
                  <a:schemeClr val="tx2"/>
                </a:solidFill>
              </a:rPr>
              <a:t> 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err="1">
                <a:solidFill>
                  <a:schemeClr val="tx2"/>
                </a:solidFill>
              </a:rPr>
              <a:t>Analytische</a:t>
            </a:r>
            <a:r>
              <a:rPr lang="en-GB" sz="1200" dirty="0">
                <a:solidFill>
                  <a:schemeClr val="tx2"/>
                </a:solidFill>
              </a:rPr>
              <a:t> </a:t>
            </a:r>
            <a:r>
              <a:rPr lang="en-GB" sz="1200" dirty="0" err="1" smtClean="0">
                <a:solidFill>
                  <a:schemeClr val="tx2"/>
                </a:solidFill>
              </a:rPr>
              <a:t>Wissenschaften</a:t>
            </a:r>
            <a:r>
              <a:rPr lang="en-GB" sz="1200" dirty="0" smtClean="0">
                <a:solidFill>
                  <a:schemeClr val="tx2"/>
                </a:solidFill>
              </a:rPr>
              <a:t> (ISAS) 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/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www.isas.de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smtClean="0">
                <a:solidFill>
                  <a:schemeClr val="tx2"/>
                </a:solidFill>
              </a:rPr>
              <a:t/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Ott</a:t>
            </a:r>
            <a:r>
              <a:rPr lang="en-GB" sz="1200" dirty="0" smtClean="0">
                <a:solidFill>
                  <a:schemeClr val="tx2"/>
                </a:solidFill>
              </a:rPr>
              <a:t>o-Hahn str. 6B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smtClean="0">
                <a:solidFill>
                  <a:schemeClr val="tx2"/>
                </a:solidFill>
              </a:rPr>
              <a:t>Dortmund, Germany</a:t>
            </a:r>
            <a:endParaRPr lang="en-GB" sz="12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752950" y="2019299"/>
            <a:ext cx="2504850" cy="952501"/>
          </a:xfrm>
          <a:prstGeom prst="straightConnector1">
            <a:avLst/>
          </a:prstGeom>
          <a:ln w="63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246528" y="2978709"/>
            <a:ext cx="2506422" cy="275666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Amsterdam Airport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752950" y="2971800"/>
            <a:ext cx="2276250" cy="144742"/>
          </a:xfrm>
          <a:prstGeom prst="straightConnector1">
            <a:avLst/>
          </a:prstGeom>
          <a:ln w="63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/>
          <p:cNvSpPr txBox="1">
            <a:spLocks/>
          </p:cNvSpPr>
          <p:nvPr/>
        </p:nvSpPr>
        <p:spPr>
          <a:xfrm>
            <a:off x="233081" y="3459816"/>
            <a:ext cx="2506422" cy="275666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Düsseldorf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Airport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739503" y="3044171"/>
            <a:ext cx="2594497" cy="553478"/>
          </a:xfrm>
          <a:prstGeom prst="straightConnector1">
            <a:avLst/>
          </a:prstGeom>
          <a:ln w="63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236069" y="3887882"/>
            <a:ext cx="2506422" cy="275666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Köln-Bonn Airport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742491" y="3205925"/>
            <a:ext cx="2515309" cy="819790"/>
          </a:xfrm>
          <a:prstGeom prst="straightConnector1">
            <a:avLst/>
          </a:prstGeom>
          <a:ln w="63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233081" y="4315948"/>
            <a:ext cx="2506422" cy="275666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Frakfurt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Airport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2739503" y="3254375"/>
            <a:ext cx="2670697" cy="1199406"/>
          </a:xfrm>
          <a:prstGeom prst="straightConnector1">
            <a:avLst/>
          </a:prstGeom>
          <a:ln w="63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Agenda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Introduction and get to know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Tentative agenda:</a:t>
            </a:r>
            <a:endParaRPr lang="en-GB" sz="20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2895600"/>
            <a:ext cx="5867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Working groups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Funding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Publications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Meeting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4288865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8139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Other Meetings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</a:t>
            </a:r>
            <a:r>
              <a:rPr lang="en-GB" sz="2000" i="1" dirty="0" err="1" smtClean="0">
                <a:solidFill>
                  <a:schemeClr val="tx2">
                    <a:lumMod val="75000"/>
                  </a:schemeClr>
                </a:solidFill>
              </a:rPr>
              <a:t>EuPA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GB" sz="2000" i="1" dirty="0" err="1" smtClean="0">
                <a:solidFill>
                  <a:schemeClr val="tx2">
                    <a:lumMod val="75000"/>
                  </a:schemeClr>
                </a:solidFill>
              </a:rPr>
              <a:t>Istambul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Bioinformatics Bazaar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HUPO in Taipei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Bioinformatics Hub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Ou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r Conference?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Funding needed!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Mark your agenda!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4980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Funding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National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 around you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European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EMBO rejected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Crowd Sourcing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get started!</a:t>
            </a: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Possible funding sources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9556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ToDo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Meetings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Funding</a:t>
            </a:r>
            <a:endParaRPr lang="en-GB" sz="20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For next time…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9641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9532" y="609600"/>
            <a:ext cx="8424936" cy="1575626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solidFill>
                  <a:srgbClr val="002060"/>
                </a:solidFill>
              </a:rPr>
              <a:t>EuPA</a:t>
            </a:r>
            <a:r>
              <a:rPr lang="en-GB" sz="3200" dirty="0" smtClean="0">
                <a:solidFill>
                  <a:srgbClr val="002060"/>
                </a:solidFill>
              </a:rPr>
              <a:t> initiative for Proteomics </a:t>
            </a:r>
            <a:r>
              <a:rPr lang="en-GB" sz="3200" dirty="0" err="1" smtClean="0">
                <a:solidFill>
                  <a:srgbClr val="002060"/>
                </a:solidFill>
              </a:rPr>
              <a:t>Bioinfromatics</a:t>
            </a:r>
            <a:endParaRPr lang="nl-BE" sz="3200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72000" y="2590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59532" y="2895600"/>
            <a:ext cx="8424936" cy="157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 err="1" smtClean="0">
                <a:solidFill>
                  <a:srgbClr val="002060"/>
                </a:solidFill>
              </a:rPr>
              <a:t>Danke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schön</a:t>
            </a:r>
            <a:r>
              <a:rPr lang="en-GB" sz="3000" dirty="0" smtClean="0">
                <a:solidFill>
                  <a:srgbClr val="002060"/>
                </a:solidFill>
              </a:rPr>
              <a:t>! Dank </a:t>
            </a:r>
            <a:r>
              <a:rPr lang="en-GB" sz="3000" dirty="0">
                <a:solidFill>
                  <a:srgbClr val="002060"/>
                </a:solidFill>
              </a:rPr>
              <a:t>u </a:t>
            </a:r>
            <a:r>
              <a:rPr lang="en-GB" sz="3000" dirty="0" err="1" smtClean="0">
                <a:solidFill>
                  <a:srgbClr val="002060"/>
                </a:solidFill>
              </a:rPr>
              <a:t>wel</a:t>
            </a:r>
            <a:r>
              <a:rPr lang="en-GB" sz="3000" dirty="0" smtClean="0">
                <a:solidFill>
                  <a:srgbClr val="002060"/>
                </a:solidFill>
              </a:rPr>
              <a:t>! Mange </a:t>
            </a:r>
            <a:r>
              <a:rPr lang="en-GB" sz="3000" dirty="0" err="1" smtClean="0">
                <a:solidFill>
                  <a:srgbClr val="002060"/>
                </a:solidFill>
              </a:rPr>
              <a:t>tak</a:t>
            </a:r>
            <a:r>
              <a:rPr lang="en-GB" sz="3000" dirty="0">
                <a:solidFill>
                  <a:srgbClr val="002060"/>
                </a:solidFill>
              </a:rPr>
              <a:t>!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Merci</a:t>
            </a:r>
            <a:r>
              <a:rPr lang="en-GB" sz="3000" dirty="0" smtClean="0">
                <a:solidFill>
                  <a:srgbClr val="002060"/>
                </a:solidFill>
              </a:rPr>
              <a:t>! Grazie! </a:t>
            </a:r>
            <a:r>
              <a:rPr lang="en-GB" sz="3000" dirty="0" err="1" smtClean="0">
                <a:solidFill>
                  <a:srgbClr val="002060"/>
                </a:solidFill>
              </a:rPr>
              <a:t>Takk</a:t>
            </a:r>
            <a:r>
              <a:rPr lang="en-GB" sz="3000" dirty="0" smtClean="0">
                <a:solidFill>
                  <a:srgbClr val="002060"/>
                </a:solidFill>
              </a:rPr>
              <a:t>! </a:t>
            </a:r>
            <a:r>
              <a:rPr lang="az-Cyrl-AZ" sz="3000" dirty="0" smtClean="0">
                <a:solidFill>
                  <a:srgbClr val="002060"/>
                </a:solidFill>
              </a:rPr>
              <a:t>Спасибо</a:t>
            </a:r>
            <a:r>
              <a:rPr lang="en-GB" sz="3000" dirty="0" smtClean="0">
                <a:solidFill>
                  <a:srgbClr val="002060"/>
                </a:solidFill>
              </a:rPr>
              <a:t>! </a:t>
            </a:r>
            <a:r>
              <a:rPr lang="en-GB" sz="3000" dirty="0" err="1" smtClean="0">
                <a:solidFill>
                  <a:srgbClr val="002060"/>
                </a:solidFill>
              </a:rPr>
              <a:t>Muchas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Gracias</a:t>
            </a:r>
            <a:r>
              <a:rPr lang="en-GB" sz="3000" dirty="0" smtClean="0">
                <a:solidFill>
                  <a:srgbClr val="002060"/>
                </a:solidFill>
              </a:rPr>
              <a:t>! Thank you!</a:t>
            </a:r>
            <a:endParaRPr lang="nl-BE" sz="3000" i="1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EuPA initiative for Proteomics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EuPA initiative for Proteomics Bioinfromatics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EuPA initiative for Proteomics Bioinfromatics</dc:title>
  <dc:creator>mva037</dc:creator>
  <cp:lastModifiedBy>Marc</cp:lastModifiedBy>
  <cp:revision>14</cp:revision>
  <dcterms:created xsi:type="dcterms:W3CDTF">2006-08-16T00:00:00Z</dcterms:created>
  <dcterms:modified xsi:type="dcterms:W3CDTF">2015-11-12T08:42:20Z</dcterms:modified>
</cp:coreProperties>
</file>