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BFE5-F5E3-4E04-BA69-37E23A25655E}" type="datetimeFigureOut">
              <a:rPr lang="nb-NO" smtClean="0"/>
              <a:t>23.10.2015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8DE10-A4F5-4665-9945-33E293DF96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287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9532" y="609600"/>
            <a:ext cx="8424936" cy="1575626"/>
          </a:xfrm>
        </p:spPr>
        <p:txBody>
          <a:bodyPr>
            <a:normAutofit/>
          </a:bodyPr>
          <a:lstStyle/>
          <a:p>
            <a:r>
              <a:rPr lang="en-GB" sz="3200" dirty="0" err="1" smtClean="0">
                <a:solidFill>
                  <a:srgbClr val="002060"/>
                </a:solidFill>
              </a:rPr>
              <a:t>EuPA</a:t>
            </a:r>
            <a:r>
              <a:rPr lang="en-GB" sz="3200" dirty="0" smtClean="0">
                <a:solidFill>
                  <a:srgbClr val="002060"/>
                </a:solidFill>
              </a:rPr>
              <a:t> initiative for </a:t>
            </a:r>
            <a:r>
              <a:rPr lang="en-GB" sz="3200" smtClean="0">
                <a:solidFill>
                  <a:srgbClr val="002060"/>
                </a:solidFill>
              </a:rPr>
              <a:t>Proteomics </a:t>
            </a:r>
            <a:r>
              <a:rPr lang="en-GB" sz="3200" smtClean="0">
                <a:solidFill>
                  <a:srgbClr val="002060"/>
                </a:solidFill>
              </a:rPr>
              <a:t>Bioinformatics</a:t>
            </a:r>
            <a:endParaRPr lang="nl-BE" sz="3200" i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72000" y="2590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359532" y="2895600"/>
            <a:ext cx="8424936" cy="157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002060"/>
                </a:solidFill>
              </a:rPr>
              <a:t>Meeting 23.10.15 - Agenda</a:t>
            </a:r>
            <a:endParaRPr lang="nl-BE" sz="3200" i="1" dirty="0">
              <a:solidFill>
                <a:srgbClr val="002060"/>
              </a:solidFill>
            </a:endParaRPr>
          </a:p>
        </p:txBody>
      </p:sp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8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Agenda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2581" y="1219200"/>
            <a:ext cx="0" cy="4724400"/>
          </a:xfrm>
          <a:prstGeom prst="straightConnector1">
            <a:avLst/>
          </a:prstGeom>
          <a:ln w="12700">
            <a:solidFill>
              <a:srgbClr val="00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371600" y="5963024"/>
            <a:ext cx="4193381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Aim: max 45 min</a:t>
            </a:r>
            <a:endParaRPr lang="en-GB" sz="2000" dirty="0">
              <a:solidFill>
                <a:srgbClr val="006600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13716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/>
              <a:t>1- Introduction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76400" y="22479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/>
              <a:t>2- </a:t>
            </a:r>
            <a:r>
              <a:rPr lang="en-GB" sz="2000" i="1" dirty="0" smtClean="0"/>
              <a:t>Aims</a:t>
            </a:r>
            <a:endParaRPr lang="en-GB" sz="2000" i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676400" y="31242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/>
              <a:t>3- </a:t>
            </a:r>
            <a:r>
              <a:rPr lang="en-GB" sz="2000" i="1" dirty="0" smtClean="0"/>
              <a:t>Organization</a:t>
            </a:r>
            <a:endParaRPr lang="en-GB" sz="2000" i="1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76400" y="40005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/>
              <a:t>4- Communication</a:t>
            </a:r>
            <a:endParaRPr lang="en-GB" sz="2000" i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691901" y="48768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/>
              <a:t>5- </a:t>
            </a:r>
            <a:r>
              <a:rPr lang="en-GB" sz="2000" i="1" dirty="0" err="1" smtClean="0"/>
              <a:t>ToDo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1783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Introduction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mva037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5257800" cy="416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34290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85454" y="5410200"/>
            <a:ext cx="8768330" cy="13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rgbClr val="0070C0"/>
                </a:solidFill>
              </a:rPr>
              <a:t>-&gt; </a:t>
            </a:r>
            <a:r>
              <a:rPr lang="en-GB" sz="2000" i="1" dirty="0">
                <a:solidFill>
                  <a:srgbClr val="0070C0"/>
                </a:solidFill>
              </a:rPr>
              <a:t>Open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rgbClr val="0070C0"/>
                </a:solidFill>
              </a:rPr>
              <a:t>-&gt; </a:t>
            </a:r>
            <a:r>
              <a:rPr lang="en-GB" sz="2000" i="1" dirty="0" smtClean="0">
                <a:solidFill>
                  <a:srgbClr val="0070C0"/>
                </a:solidFill>
              </a:rPr>
              <a:t>Constructive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rgbClr val="0070C0"/>
                </a:solidFill>
              </a:rPr>
              <a:t>-&gt; Collaborative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4373281" y="4038600"/>
            <a:ext cx="3551519" cy="4572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Proteomics Bioinformatics – Us!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124200" y="4114800"/>
            <a:ext cx="1249082" cy="15240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Aims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185454" y="5410200"/>
            <a:ext cx="8768330" cy="13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rgbClr val="0070C0"/>
                </a:solidFill>
              </a:rPr>
              <a:t>-&gt; See proposal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1- New Funding Strategies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Crowd Sourcing/Funding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Support of user oriented bioinformatics.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28956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2- Better Valuation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New publications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76400" y="38100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3- Better Coordination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Proteomics Bioinformatics Conference</a:t>
            </a:r>
          </a:p>
        </p:txBody>
      </p:sp>
    </p:spTree>
    <p:extLst>
      <p:ext uri="{BB962C8B-B14F-4D97-AF65-F5344CB8AC3E}">
        <p14:creationId xmlns:p14="http://schemas.microsoft.com/office/powerpoint/2010/main" val="181396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Organization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Community based.</a:t>
            </a:r>
          </a:p>
        </p:txBody>
      </p:sp>
      <p:pic>
        <p:nvPicPr>
          <p:cNvPr id="3074" name="Picture 2" descr="C:\Users\mva037\Desktop\EUROCard_transparent_new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738313"/>
            <a:ext cx="4619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85454" y="5410200"/>
            <a:ext cx="8768330" cy="13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rgbClr val="0070C0"/>
                </a:solidFill>
              </a:rPr>
              <a:t>-&gt; Representatives of the member act as contact points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rgbClr val="0070C0"/>
                </a:solidFill>
              </a:rPr>
              <a:t>-&gt; See Excel Document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rgbClr val="0070C0"/>
                </a:solidFill>
              </a:rPr>
              <a:t>-&gt; Kick-off meeting in December</a:t>
            </a:r>
          </a:p>
        </p:txBody>
      </p:sp>
    </p:spTree>
    <p:extLst>
      <p:ext uri="{BB962C8B-B14F-4D97-AF65-F5344CB8AC3E}">
        <p14:creationId xmlns:p14="http://schemas.microsoft.com/office/powerpoint/2010/main" val="31204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Communication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1- National Networks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Talk around you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76400" y="28956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2- Online Networks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Twitter, LinkedIn, etc.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38100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3- Website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 Community, user oriented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Give a positive image of proteomics bioinformatics.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209801" y="5607423"/>
            <a:ext cx="2400300" cy="376518"/>
          </a:xfrm>
          <a:prstGeom prst="rect">
            <a:avLst/>
          </a:prstGeom>
          <a:ln w="6350"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rgbClr val="C00000"/>
                </a:solidFill>
              </a:rPr>
              <a:t>Insert Name and Logo here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90600" y="5795682"/>
            <a:ext cx="1219201" cy="376518"/>
          </a:xfrm>
          <a:prstGeom prst="straightConnector1">
            <a:avLst/>
          </a:prstGeom>
          <a:ln w="63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4819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dirty="0" smtClean="0">
                <a:solidFill>
                  <a:srgbClr val="002060"/>
                </a:solidFill>
              </a:rPr>
              <a:t>ToDo</a:t>
            </a:r>
            <a:endParaRPr lang="nb-NO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2950" y="685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676400" y="19812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1- Kick-off Meeting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endParaRPr lang="en-GB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76400" y="28956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2- Communication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676400" y="38100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3- Next Meeting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13187" y="1080000"/>
            <a:ext cx="871762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2000" dirty="0" smtClean="0"/>
              <a:t>Let’s get started...</a:t>
            </a:r>
          </a:p>
        </p:txBody>
      </p:sp>
    </p:spTree>
    <p:extLst>
      <p:ext uri="{BB962C8B-B14F-4D97-AF65-F5344CB8AC3E}">
        <p14:creationId xmlns:p14="http://schemas.microsoft.com/office/powerpoint/2010/main" val="29641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9532" y="609600"/>
            <a:ext cx="8424936" cy="1575626"/>
          </a:xfrm>
        </p:spPr>
        <p:txBody>
          <a:bodyPr>
            <a:normAutofit/>
          </a:bodyPr>
          <a:lstStyle/>
          <a:p>
            <a:r>
              <a:rPr lang="en-GB" sz="3200" dirty="0" err="1" smtClean="0">
                <a:solidFill>
                  <a:srgbClr val="002060"/>
                </a:solidFill>
              </a:rPr>
              <a:t>EuPA</a:t>
            </a:r>
            <a:r>
              <a:rPr lang="en-GB" sz="3200" dirty="0" smtClean="0">
                <a:solidFill>
                  <a:srgbClr val="002060"/>
                </a:solidFill>
              </a:rPr>
              <a:t> initiative for Proteomics </a:t>
            </a:r>
            <a:r>
              <a:rPr lang="en-GB" sz="3200" dirty="0" err="1" smtClean="0">
                <a:solidFill>
                  <a:srgbClr val="002060"/>
                </a:solidFill>
              </a:rPr>
              <a:t>Bioinfromatics</a:t>
            </a:r>
            <a:endParaRPr lang="nl-BE" sz="3200" i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72000" y="25908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359532" y="2895600"/>
            <a:ext cx="8424936" cy="157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 err="1" smtClean="0">
                <a:solidFill>
                  <a:srgbClr val="002060"/>
                </a:solidFill>
              </a:rPr>
              <a:t>Danke</a:t>
            </a:r>
            <a:r>
              <a:rPr lang="en-GB" sz="3000" dirty="0" smtClean="0">
                <a:solidFill>
                  <a:srgbClr val="002060"/>
                </a:solidFill>
              </a:rPr>
              <a:t> </a:t>
            </a:r>
            <a:r>
              <a:rPr lang="en-GB" sz="3000" dirty="0" err="1" smtClean="0">
                <a:solidFill>
                  <a:srgbClr val="002060"/>
                </a:solidFill>
              </a:rPr>
              <a:t>schön</a:t>
            </a:r>
            <a:r>
              <a:rPr lang="en-GB" sz="3000" dirty="0" smtClean="0">
                <a:solidFill>
                  <a:srgbClr val="002060"/>
                </a:solidFill>
              </a:rPr>
              <a:t>! Dank </a:t>
            </a:r>
            <a:r>
              <a:rPr lang="en-GB" sz="3000" dirty="0">
                <a:solidFill>
                  <a:srgbClr val="002060"/>
                </a:solidFill>
              </a:rPr>
              <a:t>u </a:t>
            </a:r>
            <a:r>
              <a:rPr lang="en-GB" sz="3000" dirty="0" err="1" smtClean="0">
                <a:solidFill>
                  <a:srgbClr val="002060"/>
                </a:solidFill>
              </a:rPr>
              <a:t>wel</a:t>
            </a:r>
            <a:r>
              <a:rPr lang="en-GB" sz="3000" dirty="0" smtClean="0">
                <a:solidFill>
                  <a:srgbClr val="002060"/>
                </a:solidFill>
              </a:rPr>
              <a:t>! Mange </a:t>
            </a:r>
            <a:r>
              <a:rPr lang="en-GB" sz="3000" dirty="0" err="1" smtClean="0">
                <a:solidFill>
                  <a:srgbClr val="002060"/>
                </a:solidFill>
              </a:rPr>
              <a:t>tak</a:t>
            </a:r>
            <a:r>
              <a:rPr lang="en-GB" sz="3000" dirty="0">
                <a:solidFill>
                  <a:srgbClr val="002060"/>
                </a:solidFill>
              </a:rPr>
              <a:t>!</a:t>
            </a:r>
            <a:r>
              <a:rPr lang="en-GB" sz="3000" dirty="0" smtClean="0">
                <a:solidFill>
                  <a:srgbClr val="002060"/>
                </a:solidFill>
              </a:rPr>
              <a:t> </a:t>
            </a:r>
            <a:r>
              <a:rPr lang="en-GB" sz="3000" dirty="0" err="1" smtClean="0">
                <a:solidFill>
                  <a:srgbClr val="002060"/>
                </a:solidFill>
              </a:rPr>
              <a:t>Merci</a:t>
            </a:r>
            <a:r>
              <a:rPr lang="en-GB" sz="3000" dirty="0" smtClean="0">
                <a:solidFill>
                  <a:srgbClr val="002060"/>
                </a:solidFill>
              </a:rPr>
              <a:t>! Grazie! </a:t>
            </a:r>
            <a:r>
              <a:rPr lang="en-GB" sz="3000" dirty="0" err="1" smtClean="0">
                <a:solidFill>
                  <a:srgbClr val="002060"/>
                </a:solidFill>
              </a:rPr>
              <a:t>Takk</a:t>
            </a:r>
            <a:r>
              <a:rPr lang="en-GB" sz="3000" dirty="0" smtClean="0">
                <a:solidFill>
                  <a:srgbClr val="002060"/>
                </a:solidFill>
              </a:rPr>
              <a:t>! </a:t>
            </a:r>
            <a:r>
              <a:rPr lang="az-Cyrl-AZ" sz="3000" dirty="0" smtClean="0">
                <a:solidFill>
                  <a:srgbClr val="002060"/>
                </a:solidFill>
              </a:rPr>
              <a:t>Спасибо</a:t>
            </a:r>
            <a:r>
              <a:rPr lang="en-GB" sz="3000" dirty="0" smtClean="0">
                <a:solidFill>
                  <a:srgbClr val="002060"/>
                </a:solidFill>
              </a:rPr>
              <a:t>! </a:t>
            </a:r>
            <a:r>
              <a:rPr lang="en-GB" sz="3000" dirty="0" err="1" smtClean="0">
                <a:solidFill>
                  <a:srgbClr val="002060"/>
                </a:solidFill>
              </a:rPr>
              <a:t>Muchas</a:t>
            </a:r>
            <a:r>
              <a:rPr lang="en-GB" sz="3000" dirty="0" smtClean="0">
                <a:solidFill>
                  <a:srgbClr val="002060"/>
                </a:solidFill>
              </a:rPr>
              <a:t> </a:t>
            </a:r>
            <a:r>
              <a:rPr lang="en-GB" sz="3000" dirty="0" err="1" smtClean="0">
                <a:solidFill>
                  <a:srgbClr val="002060"/>
                </a:solidFill>
              </a:rPr>
              <a:t>Gracias</a:t>
            </a:r>
            <a:r>
              <a:rPr lang="en-GB" sz="3000" dirty="0" smtClean="0">
                <a:solidFill>
                  <a:srgbClr val="002060"/>
                </a:solidFill>
              </a:rPr>
              <a:t>! Thank you!</a:t>
            </a:r>
            <a:endParaRPr lang="nl-BE" sz="3000" i="1" dirty="0">
              <a:solidFill>
                <a:srgbClr val="002060"/>
              </a:solidFill>
            </a:endParaRPr>
          </a:p>
        </p:txBody>
      </p:sp>
      <p:pic>
        <p:nvPicPr>
          <p:cNvPr id="1027" name="Picture 3" descr="C:\Users\mva037\Documents\probe\courses\2015\EUP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99" y="6019800"/>
            <a:ext cx="2040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151</Words>
  <Application>Microsoft Office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EuPA initiative for Proteomics Bioinformatics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EuPA initiative for Proteomics Bioinfromatics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EuPA initiative for Proteomics Bioinfromatics</dc:title>
  <dc:creator>mva037</dc:creator>
  <cp:lastModifiedBy>Marc</cp:lastModifiedBy>
  <cp:revision>10</cp:revision>
  <dcterms:created xsi:type="dcterms:W3CDTF">2006-08-16T00:00:00Z</dcterms:created>
  <dcterms:modified xsi:type="dcterms:W3CDTF">2015-10-23T15:45:42Z</dcterms:modified>
</cp:coreProperties>
</file>