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72" r:id="rId2"/>
    <p:sldId id="273" r:id="rId3"/>
    <p:sldId id="274" r:id="rId4"/>
    <p:sldId id="275" r:id="rId5"/>
    <p:sldId id="276" r:id="rId6"/>
    <p:sldId id="280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12/17/2018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ABC Travel Agency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Determine the location for best coffee shops for ABC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Business Problem</a:t>
            </a:r>
          </a:p>
          <a:p>
            <a:r>
              <a:rPr lang="en-US" dirty="0"/>
              <a:t>Data Selection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overview of what this presentation is all about:</a:t>
            </a:r>
          </a:p>
          <a:p>
            <a:pPr lvl="1"/>
            <a:r>
              <a:rPr lang="en-US" dirty="0"/>
              <a:t>Emergence of location data services to various customers across globe</a:t>
            </a:r>
          </a:p>
          <a:p>
            <a:pPr lvl="1"/>
            <a:r>
              <a:rPr lang="en-US" dirty="0"/>
              <a:t>Start-ups like ‘ABC Travel Agency’ experiences huge competition</a:t>
            </a:r>
          </a:p>
          <a:p>
            <a:pPr lvl="1"/>
            <a:r>
              <a:rPr lang="en-US" dirty="0"/>
              <a:t>The evolution of new business models poses threat to the start-ups.</a:t>
            </a:r>
          </a:p>
          <a:p>
            <a:pPr lvl="1"/>
            <a:r>
              <a:rPr lang="en-US" dirty="0"/>
              <a:t>ABC planning to apply data science and machine learning to their models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ABC Travel Agency (</a:t>
            </a:r>
            <a:r>
              <a:rPr lang="en-US" dirty="0" err="1"/>
              <a:t>a.k.a</a:t>
            </a:r>
            <a:r>
              <a:rPr lang="en-US" dirty="0"/>
              <a:t> 'ABC') is a new start up company that is into the business since 2017.</a:t>
            </a:r>
          </a:p>
          <a:p>
            <a:r>
              <a:rPr lang="en-US" dirty="0"/>
              <a:t>ABC is effected with the huge competition that has resulted in the slow down of their business.</a:t>
            </a:r>
          </a:p>
          <a:p>
            <a:r>
              <a:rPr lang="en-US" dirty="0"/>
              <a:t>Their recommendations on travel itinerary to their customers has not yielded much needed growth in the business. </a:t>
            </a:r>
          </a:p>
          <a:p>
            <a:r>
              <a:rPr lang="en-US" dirty="0"/>
              <a:t>If this trend continues, then the company might shut down soon.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Foursquare API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Watson Studio</a:t>
            </a:r>
          </a:p>
          <a:p>
            <a:r>
              <a:rPr lang="en-US" dirty="0"/>
              <a:t>Use of Geo locations and perform GET functions to get the data wrapped into a data frame</a:t>
            </a:r>
          </a:p>
          <a:p>
            <a:r>
              <a:rPr lang="en-US" dirty="0"/>
              <a:t>Gather user feedback, ratings, tips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Visual Representation of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A37DA-3974-4F96-AE13-633C31341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97" y="2247518"/>
            <a:ext cx="6628737" cy="32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1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accessed through Foursquare API interfaces.</a:t>
            </a:r>
          </a:p>
          <a:p>
            <a:pPr lvl="1"/>
            <a:r>
              <a:rPr lang="en-US" dirty="0"/>
              <a:t>Use Geo location to retrieve the geographical information of locations.</a:t>
            </a:r>
          </a:p>
          <a:p>
            <a:pPr lvl="1"/>
            <a:r>
              <a:rPr lang="en-US" dirty="0"/>
              <a:t>Use Folium packages to visualize the data </a:t>
            </a:r>
          </a:p>
          <a:p>
            <a:pPr lvl="1"/>
            <a:r>
              <a:rPr lang="en-US" dirty="0"/>
              <a:t>Arrange the dataset in a data frame using </a:t>
            </a:r>
            <a:r>
              <a:rPr lang="en-US" dirty="0" err="1"/>
              <a:t>numpy</a:t>
            </a:r>
            <a:r>
              <a:rPr lang="en-US" dirty="0"/>
              <a:t> library</a:t>
            </a:r>
          </a:p>
          <a:p>
            <a:r>
              <a:rPr lang="en-US" dirty="0"/>
              <a:t>Distinguish between the two locations</a:t>
            </a:r>
          </a:p>
          <a:p>
            <a:r>
              <a:rPr lang="en-US" dirty="0"/>
              <a:t>Determine the best coffee shops for the customers.</a:t>
            </a:r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analysis shows that the best coffee shops ex: Starbucks located in closer proximity to the Miami beach with good rating and higher number of tips.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Based on the results, it is recommended that Miami beach should be considered as the best location for the ABC customers from the travel point of view.</a:t>
            </a: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Foursquare APIs we have been able to determine the best geographical locations suited for the customers of ABC Travel Agency.</a:t>
            </a:r>
          </a:p>
          <a:p>
            <a:r>
              <a:rPr lang="en-US" dirty="0"/>
              <a:t>The changing habits of the customers and their patterns, the new business model can be developed to stand against the growing competition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54</TotalTime>
  <Words>350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Palatino Linotype</vt:lpstr>
      <vt:lpstr>Wingdings 2</vt:lpstr>
      <vt:lpstr>Presentation on brainstorming</vt:lpstr>
      <vt:lpstr>ABC Travel Agency</vt:lpstr>
      <vt:lpstr>Agenda</vt:lpstr>
      <vt:lpstr>Overview</vt:lpstr>
      <vt:lpstr>Business Problem</vt:lpstr>
      <vt:lpstr>Data Selection</vt:lpstr>
      <vt:lpstr>Visual Representation of data</vt:lpstr>
      <vt:lpstr>Methodology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Travel Agency</dc:title>
  <dc:creator>Venkata Jandhyala</dc:creator>
  <cp:lastModifiedBy>Venkata Jandhyala</cp:lastModifiedBy>
  <cp:revision>3</cp:revision>
  <dcterms:created xsi:type="dcterms:W3CDTF">2018-12-17T11:06:28Z</dcterms:created>
  <dcterms:modified xsi:type="dcterms:W3CDTF">2018-12-17T12:01:06Z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