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5" r:id="rId8"/>
    <p:sldId id="266" r:id="rId9"/>
    <p:sldId id="260" r:id="rId10"/>
    <p:sldId id="272" r:id="rId11"/>
    <p:sldId id="267" r:id="rId12"/>
    <p:sldId id="268" r:id="rId13"/>
    <p:sldId id="269" r:id="rId14"/>
    <p:sldId id="273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3EE0-8E0F-47D6-B684-536F991B2FF8}" type="datetimeFigureOut">
              <a:rPr lang="es-ES" smtClean="0"/>
              <a:pPr/>
              <a:t>19/10/2016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627F-164A-4416-9ECB-054E4C86E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3645024"/>
            <a:ext cx="6480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>
                <a:latin typeface="Calibri Light" panose="020F0302020204030204" pitchFamily="34" charset="0"/>
              </a:rPr>
              <a:t>Presentado Por</a:t>
            </a:r>
            <a:r>
              <a:rPr lang="es-CO" sz="3200" dirty="0" smtClean="0">
                <a:latin typeface="Calibri Light" panose="020F0302020204030204" pitchFamily="34" charset="0"/>
              </a:rPr>
              <a:t>: Luis David Chávez</a:t>
            </a:r>
          </a:p>
          <a:p>
            <a:pPr algn="just"/>
            <a:r>
              <a:rPr lang="es-CO" sz="3200" dirty="0">
                <a:latin typeface="Calibri Light" panose="020F0302020204030204" pitchFamily="34" charset="0"/>
              </a:rPr>
              <a:t>	</a:t>
            </a:r>
            <a:r>
              <a:rPr lang="es-CO" sz="3200" dirty="0" smtClean="0">
                <a:latin typeface="Calibri Light" panose="020F0302020204030204" pitchFamily="34" charset="0"/>
              </a:rPr>
              <a:t>	         Alejandra Martos</a:t>
            </a:r>
          </a:p>
          <a:p>
            <a:pPr algn="just"/>
            <a:r>
              <a:rPr lang="es-CO" sz="3200" dirty="0">
                <a:latin typeface="Calibri Light" panose="020F0302020204030204" pitchFamily="34" charset="0"/>
              </a:rPr>
              <a:t>	</a:t>
            </a:r>
            <a:r>
              <a:rPr lang="es-CO" sz="3200" dirty="0" smtClean="0">
                <a:latin typeface="Calibri Light" panose="020F0302020204030204" pitchFamily="34" charset="0"/>
              </a:rPr>
              <a:t>	         Kevin Agudelo</a:t>
            </a:r>
          </a:p>
          <a:p>
            <a:pPr algn="just"/>
            <a:r>
              <a:rPr lang="es-CO" sz="3200" dirty="0">
                <a:latin typeface="Calibri Light" panose="020F0302020204030204" pitchFamily="34" charset="0"/>
              </a:rPr>
              <a:t>	</a:t>
            </a:r>
            <a:r>
              <a:rPr lang="es-CO" sz="3200" dirty="0" smtClean="0">
                <a:latin typeface="Calibri Light" panose="020F0302020204030204" pitchFamily="34" charset="0"/>
              </a:rPr>
              <a:t>	         Andrés Montilla </a:t>
            </a:r>
          </a:p>
          <a:p>
            <a:pPr algn="just"/>
            <a:r>
              <a:rPr lang="es-CO" sz="3200" dirty="0">
                <a:latin typeface="Calibri Light" panose="020F0302020204030204" pitchFamily="34" charset="0"/>
              </a:rPr>
              <a:t>	</a:t>
            </a:r>
            <a:r>
              <a:rPr lang="es-CO" sz="3200" dirty="0" smtClean="0">
                <a:latin typeface="Calibri Light" panose="020F0302020204030204" pitchFamily="34" charset="0"/>
              </a:rPr>
              <a:t>	         Juan Alape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671012" y="112474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latin typeface="Calibri Light" panose="020F0302020204030204" pitchFamily="34" charset="0"/>
              </a:rPr>
              <a:t>Sprint 1: Searchthefood</a:t>
            </a:r>
            <a:endParaRPr lang="en-US" sz="3600" b="1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>
                <a:latin typeface="Calibri Light" panose="020F0302020204030204" pitchFamily="34" charset="0"/>
              </a:rPr>
              <a:t>Reportes generados </a:t>
            </a:r>
            <a:r>
              <a:rPr lang="es-CO" sz="3200" b="1" dirty="0" smtClean="0">
                <a:latin typeface="Calibri Light" panose="020F0302020204030204" pitchFamily="34" charset="0"/>
              </a:rPr>
              <a:t>por kunagi (</a:t>
            </a:r>
            <a:r>
              <a:rPr lang="es-CO" sz="3200" b="1" dirty="0" err="1" smtClean="0">
                <a:latin typeface="Calibri Light" panose="020F0302020204030204" pitchFamily="34" charset="0"/>
              </a:rPr>
              <a:t>trello</a:t>
            </a:r>
            <a:r>
              <a:rPr lang="es-CO" sz="3200" b="1" smtClean="0">
                <a:latin typeface="Calibri Light" panose="020F0302020204030204" pitchFamily="34" charset="0"/>
              </a:rPr>
              <a:t>)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1340768"/>
            <a:ext cx="680773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14324" y="26974"/>
            <a:ext cx="8229600" cy="1143000"/>
          </a:xfrm>
        </p:spPr>
        <p:txBody>
          <a:bodyPr/>
          <a:lstStyle/>
          <a:p>
            <a:r>
              <a:rPr lang="es-CO" dirty="0" smtClean="0"/>
              <a:t>Evidencias de actividades</a:t>
            </a:r>
            <a:endParaRPr lang="es-CO" dirty="0"/>
          </a:p>
        </p:txBody>
      </p:sp>
      <p:pic>
        <p:nvPicPr>
          <p:cNvPr id="8" name="Picture 2" descr="C:\Users\Usuario\Desktop\Uniquindio\software 2\entrega postmordem\trello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82675"/>
            <a:ext cx="2643206" cy="4491385"/>
          </a:xfrm>
          <a:prstGeom prst="rect">
            <a:avLst/>
          </a:prstGeom>
          <a:noFill/>
        </p:spPr>
      </p:pic>
      <p:pic>
        <p:nvPicPr>
          <p:cNvPr id="9" name="Picture 3" descr="C:\Users\Usuario\Desktop\Uniquindio\software 2\entrega postmordem\trello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182675"/>
            <a:ext cx="2857520" cy="4484274"/>
          </a:xfrm>
          <a:prstGeom prst="rect">
            <a:avLst/>
          </a:prstGeom>
          <a:noFill/>
        </p:spPr>
      </p:pic>
      <p:pic>
        <p:nvPicPr>
          <p:cNvPr id="10" name="Picture 4" descr="C:\Users\Usuario\Desktop\Uniquindio\software 2\entrega postmordem\trello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182675"/>
            <a:ext cx="2786082" cy="4500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s-CO" dirty="0" smtClean="0"/>
              <a:t>Evidencias de actividades</a:t>
            </a:r>
            <a:endParaRPr lang="es-CO" dirty="0"/>
          </a:p>
        </p:txBody>
      </p:sp>
      <p:pic>
        <p:nvPicPr>
          <p:cNvPr id="5122" name="Picture 2" descr="C:\Users\Usuario\Desktop\Uniquindio\software 2\entrega postmordem\trello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" y="1357298"/>
            <a:ext cx="3092110" cy="4357718"/>
          </a:xfrm>
          <a:prstGeom prst="rect">
            <a:avLst/>
          </a:prstGeom>
          <a:noFill/>
        </p:spPr>
      </p:pic>
      <p:pic>
        <p:nvPicPr>
          <p:cNvPr id="5123" name="Picture 3" descr="C:\Users\Usuario\Desktop\Uniquindio\software 2\entrega postmordem\trello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357298"/>
            <a:ext cx="2857520" cy="4426991"/>
          </a:xfrm>
          <a:prstGeom prst="rect">
            <a:avLst/>
          </a:prstGeom>
          <a:noFill/>
        </p:spPr>
      </p:pic>
      <p:pic>
        <p:nvPicPr>
          <p:cNvPr id="5124" name="Picture 4" descr="C:\Users\Usuario\Desktop\Uniquindio\software 2\entrega postmordem\trello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357298"/>
            <a:ext cx="2915108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uario\Desktop\Uniquindio\software 2\entrega postmordem\trello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285860"/>
            <a:ext cx="3308746" cy="5027242"/>
          </a:xfrm>
          <a:prstGeom prst="rect">
            <a:avLst/>
          </a:prstGeom>
          <a:noFill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Evidencias de actividades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latin typeface="+mn-lt"/>
              </a:rPr>
              <a:t>Cantidad de tareas asignadas a cada persona:</a:t>
            </a:r>
            <a:endParaRPr lang="es-CO" dirty="0">
              <a:latin typeface="+mn-lt"/>
            </a:endParaRPr>
          </a:p>
        </p:txBody>
      </p:sp>
      <p:pic>
        <p:nvPicPr>
          <p:cNvPr id="1026" name="Picture 2" descr="C:\Users\Usuario\Desktop\Uniquindio\software 2\entrega postmordem\tare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37" y="2143116"/>
            <a:ext cx="8728009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latin typeface="Calibri Light" panose="020F0302020204030204" pitchFamily="34" charset="0"/>
              </a:rPr>
              <a:t>Cosas que salieron bien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>
                <a:latin typeface="Calibri Light" panose="020F0302020204030204" pitchFamily="34" charset="0"/>
              </a:rPr>
              <a:t>Cada uno de los integrantes del grupo se relacionaron con herramientas y tecnologías que tal vez nunca habían utilizado o las habían utilizado pero en muy pocas ocasiones.</a:t>
            </a:r>
          </a:p>
          <a:p>
            <a:pPr algn="just"/>
            <a:r>
              <a:rPr lang="es-CO" sz="2000" dirty="0" smtClean="0">
                <a:latin typeface="Calibri Light" panose="020F0302020204030204" pitchFamily="34" charset="0"/>
              </a:rPr>
              <a:t>Durante el transcurso del tiempo, el grupo de trabajo se iba sincronizando según las tareas pendientes, manteniendo a cada uno de los integrantes actualizados en cuanto al avance del proyecto (además de la información suministrada por TRELLO).</a:t>
            </a:r>
          </a:p>
          <a:p>
            <a:pPr algn="just"/>
            <a:r>
              <a:rPr lang="es-CO" sz="2000" dirty="0" smtClean="0">
                <a:latin typeface="Calibri Light" panose="020F0302020204030204" pitchFamily="34" charset="0"/>
              </a:rPr>
              <a:t>Se pudo manejar el desarrollo separado por FRONT-END y BACK-END de manera clara en sus integrantes y labores.</a:t>
            </a:r>
          </a:p>
          <a:p>
            <a:endParaRPr lang="es-CO" sz="2000" dirty="0" smtClean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CO" sz="2000" dirty="0" smtClean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0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b="1" dirty="0" smtClean="0">
                <a:latin typeface="Calibri Light" panose="020F0302020204030204" pitchFamily="34" charset="0"/>
              </a:rPr>
              <a:t>Cosas que salieron mal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>
                <a:latin typeface="Calibri Light" panose="020F0302020204030204" pitchFamily="34" charset="0"/>
              </a:rPr>
              <a:t>Se tuvieron muchos problemas en cuanto a la tarea de enviar correo de verificación.</a:t>
            </a:r>
          </a:p>
          <a:p>
            <a:pPr algn="just"/>
            <a:r>
              <a:rPr lang="es-CO" sz="2000" dirty="0" smtClean="0">
                <a:latin typeface="Calibri Light" panose="020F0302020204030204" pitchFamily="34" charset="0"/>
              </a:rPr>
              <a:t>Se presentaron inconvenientes a la hora de recuperar los datos propios de la API Google </a:t>
            </a:r>
            <a:r>
              <a:rPr lang="es-CO" sz="2000" dirty="0" err="1" smtClean="0">
                <a:latin typeface="Calibri Light" panose="020F0302020204030204" pitchFamily="34" charset="0"/>
              </a:rPr>
              <a:t>Maps</a:t>
            </a:r>
            <a:r>
              <a:rPr lang="es-CO" sz="2000" dirty="0" smtClean="0">
                <a:latin typeface="Calibri Light" panose="020F0302020204030204" pitchFamily="34" charset="0"/>
              </a:rPr>
              <a:t>.</a:t>
            </a:r>
          </a:p>
          <a:p>
            <a:pPr algn="just"/>
            <a:r>
              <a:rPr lang="es-CO" sz="2000" dirty="0" smtClean="0">
                <a:latin typeface="Calibri Light" panose="020F0302020204030204" pitchFamily="34" charset="0"/>
              </a:rPr>
              <a:t>Se presentaron problemas con la instalación de </a:t>
            </a:r>
            <a:r>
              <a:rPr lang="es-CO" sz="2000" dirty="0" err="1" smtClean="0">
                <a:latin typeface="Calibri Light" panose="020F0302020204030204" pitchFamily="34" charset="0"/>
              </a:rPr>
              <a:t>Kunagi</a:t>
            </a:r>
            <a:r>
              <a:rPr lang="es-CO" sz="2000" dirty="0" smtClean="0">
                <a:latin typeface="Calibri Light" panose="020F0302020204030204" pitchFamily="34" charset="0"/>
              </a:rPr>
              <a:t> en el host</a:t>
            </a:r>
            <a:r>
              <a:rPr lang="es-CO" sz="2000" dirty="0" smtClean="0">
                <a:latin typeface="Calibri Light" panose="020F0302020204030204" pitchFamily="34" charset="0"/>
              </a:rPr>
              <a:t>.</a:t>
            </a:r>
            <a:endParaRPr lang="es-CO" sz="2000" dirty="0" smtClean="0">
              <a:latin typeface="Calibri Light" panose="020F0302020204030204" pitchFamily="34" charset="0"/>
            </a:endParaRPr>
          </a:p>
          <a:p>
            <a:pPr algn="just"/>
            <a:r>
              <a:rPr lang="es-CO" sz="2000" dirty="0" smtClean="0">
                <a:latin typeface="Calibri Light" panose="020F0302020204030204" pitchFamily="34" charset="0"/>
              </a:rPr>
              <a:t>El uso de la herramienta </a:t>
            </a:r>
            <a:r>
              <a:rPr lang="es-CO" sz="2000" dirty="0" err="1" smtClean="0">
                <a:latin typeface="Calibri Light" panose="020F0302020204030204" pitchFamily="34" charset="0"/>
              </a:rPr>
              <a:t>github</a:t>
            </a:r>
            <a:r>
              <a:rPr lang="es-CO" sz="2000" dirty="0" smtClean="0">
                <a:latin typeface="Calibri Light" panose="020F0302020204030204" pitchFamily="34" charset="0"/>
              </a:rPr>
              <a:t> para control de versiones.</a:t>
            </a:r>
            <a:endParaRPr lang="en-US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latin typeface="Calibri Light" panose="020F0302020204030204" pitchFamily="34" charset="0"/>
              </a:rPr>
              <a:t>Demo de la aplicación</a:t>
            </a:r>
            <a:endParaRPr lang="en-US" sz="3200" b="1" dirty="0">
              <a:latin typeface="Calibri Light" panose="020F03020202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www.searchthefood.webcindario.com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08920"/>
            <a:ext cx="8229600" cy="1143000"/>
          </a:xfrm>
        </p:spPr>
        <p:txBody>
          <a:bodyPr/>
          <a:lstStyle/>
          <a:p>
            <a:r>
              <a:rPr lang="es-CO" b="1" dirty="0" smtClean="0">
                <a:latin typeface="Calibri Light" panose="020F0302020204030204" pitchFamily="34" charset="0"/>
              </a:rPr>
              <a:t>¡ Gracias !</a:t>
            </a:r>
            <a:endParaRPr lang="en-US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latin typeface="Calibri Light" panose="020F0302020204030204" pitchFamily="34" charset="0"/>
              </a:rPr>
              <a:t>Product Backlog</a:t>
            </a:r>
            <a:endParaRPr lang="en-US" sz="3200" b="1" dirty="0">
              <a:latin typeface="Calibri Light" panose="020F03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60232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latin typeface="Calibri Light" panose="020F0302020204030204" pitchFamily="34" charset="0"/>
              </a:rPr>
              <a:t>Sprint Backlog 1</a:t>
            </a:r>
            <a:endParaRPr lang="en-US" sz="3200" b="1" dirty="0">
              <a:latin typeface="Calibri Light" panose="020F03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1196752"/>
            <a:ext cx="728154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latin typeface="Calibri Light" panose="020F0302020204030204" pitchFamily="34" charset="0"/>
              </a:rPr>
              <a:t>Reportes generados desde GitHub</a:t>
            </a:r>
            <a:br>
              <a:rPr lang="es-CO" sz="3200" b="1" dirty="0" smtClean="0">
                <a:latin typeface="Calibri Light" panose="020F0302020204030204" pitchFamily="34" charset="0"/>
              </a:rPr>
            </a:br>
            <a:r>
              <a:rPr lang="es-CO" sz="3200" b="1" dirty="0" smtClean="0">
                <a:latin typeface="Calibri Light" panose="020F0302020204030204" pitchFamily="34" charset="0"/>
              </a:rPr>
              <a:t>(</a:t>
            </a:r>
            <a:r>
              <a:rPr lang="es-CO" sz="3200" b="1" dirty="0" err="1" smtClean="0">
                <a:latin typeface="Calibri Light" panose="020F0302020204030204" pitchFamily="34" charset="0"/>
              </a:rPr>
              <a:t>Hosting</a:t>
            </a:r>
            <a:r>
              <a:rPr lang="es-CO" sz="3200" b="1" dirty="0" smtClean="0">
                <a:latin typeface="Calibri Light" panose="020F0302020204030204" pitchFamily="34" charset="0"/>
              </a:rPr>
              <a:t>)</a:t>
            </a:r>
            <a:endParaRPr lang="en-US" sz="3200" dirty="0"/>
          </a:p>
        </p:txBody>
      </p:sp>
      <p:pic>
        <p:nvPicPr>
          <p:cNvPr id="1026" name="Picture 2" descr="C:\Users\Usuario\Desktop\Uniquindio\software 2\entrega postmordem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713147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63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58204" cy="2285992"/>
          </a:xfrm>
        </p:spPr>
        <p:txBody>
          <a:bodyPr>
            <a:normAutofit/>
          </a:bodyPr>
          <a:lstStyle/>
          <a:p>
            <a:pPr algn="just"/>
            <a:r>
              <a:rPr lang="es-CO" sz="2200" dirty="0" smtClean="0">
                <a:latin typeface="+mn-lt"/>
              </a:rPr>
              <a:t>En la grafica se ve el progreso en la transferencia de datos por fechas, nótese que se empieza en “0” y se tiene un progreso a diario. Hasta la fecha.</a:t>
            </a:r>
            <a:endParaRPr lang="es-CO" sz="22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714620"/>
            <a:ext cx="7901014" cy="341154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1026" name="Picture 2" descr="C:\Users\Usuario\Desktop\Uniquindio\software 2\entrega postmordem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8301310" cy="3586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428868"/>
          </a:xfrm>
        </p:spPr>
        <p:txBody>
          <a:bodyPr>
            <a:normAutofit/>
          </a:bodyPr>
          <a:lstStyle/>
          <a:p>
            <a:pPr algn="just"/>
            <a:r>
              <a:rPr lang="es-CO" sz="2200" dirty="0" smtClean="0">
                <a:latin typeface="+mn-lt"/>
              </a:rPr>
              <a:t>En esta etapa se ve un intento de confirmar con el usuario enviando un correo electrónico, en la grafica todos nuestros mensajes fueron rechazados.  Hasta </a:t>
            </a:r>
            <a:r>
              <a:rPr lang="es-CO" sz="2200" smtClean="0">
                <a:latin typeface="+mn-lt"/>
              </a:rPr>
              <a:t>la fecha</a:t>
            </a:r>
            <a:endParaRPr lang="es-CO" sz="22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2050" name="Picture 2" descr="C:\Users\Usuario\Desktop\Uniquindio\software 2\entrega postmordem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8398176" cy="3686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14818"/>
            <a:ext cx="8472518" cy="235745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 smtClean="0"/>
              <a:t>En la grafica se puede observar el progreso del grupo, en las tres divisiones que hemos generado para el desarrollo del proyecto. Viéndose en está el avance desde 0 en los primero días, hasta tener ya un gran avance en el sprint.</a:t>
            </a:r>
            <a:endParaRPr lang="es-CO" dirty="0"/>
          </a:p>
        </p:txBody>
      </p:sp>
      <p:pic>
        <p:nvPicPr>
          <p:cNvPr id="2050" name="Picture 2" descr="C:\Users\Usuario\Desktop\Uniquindio\software 2\entrega postmordem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7"/>
            <a:ext cx="8501122" cy="3886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58204" cy="1417638"/>
          </a:xfrm>
        </p:spPr>
        <p:txBody>
          <a:bodyPr>
            <a:normAutofit/>
          </a:bodyPr>
          <a:lstStyle/>
          <a:p>
            <a:pPr algn="just"/>
            <a:r>
              <a:rPr lang="es-CO" sz="2200" dirty="0" smtClean="0">
                <a:latin typeface="+mn-lt"/>
              </a:rPr>
              <a:t>Quizás se vea mas evidente lo mostrado en la grafica, con la tabla de valores exactos desde el comienzo del sprint hasta la fecha. </a:t>
            </a:r>
            <a:endParaRPr lang="es-CO" sz="22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074" name="Picture 2" descr="C:\Users\Usuario\Desktop\Uniquindio\software 2\entrega postmordem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715376" cy="561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>
                <a:latin typeface="Calibri Light" panose="020F0302020204030204" pitchFamily="34" charset="0"/>
              </a:rPr>
              <a:t>Reportes generados </a:t>
            </a:r>
            <a:r>
              <a:rPr lang="es-CO" sz="3200" b="1" dirty="0" smtClean="0">
                <a:latin typeface="Calibri Light" panose="020F0302020204030204" pitchFamily="34" charset="0"/>
              </a:rPr>
              <a:t>por </a:t>
            </a:r>
            <a:r>
              <a:rPr lang="es-CO" sz="3200" b="1" dirty="0" err="1" smtClean="0">
                <a:latin typeface="Calibri Light" panose="020F0302020204030204" pitchFamily="34" charset="0"/>
              </a:rPr>
              <a:t>Trello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 A continuation se </a:t>
            </a:r>
            <a:r>
              <a:rPr lang="es-CO" dirty="0" smtClean="0"/>
              <a:t>mostrara</a:t>
            </a:r>
            <a:r>
              <a:rPr lang="en-US" dirty="0" smtClean="0"/>
              <a:t> </a:t>
            </a:r>
            <a:r>
              <a:rPr lang="es-CO" dirty="0" smtClean="0"/>
              <a:t>cada</a:t>
            </a:r>
            <a:r>
              <a:rPr lang="en-US" dirty="0" smtClean="0"/>
              <a:t> </a:t>
            </a:r>
            <a:r>
              <a:rPr lang="es-CO" dirty="0" smtClean="0"/>
              <a:t>una</a:t>
            </a:r>
            <a:r>
              <a:rPr lang="en-US" dirty="0" smtClean="0"/>
              <a:t> de </a:t>
            </a:r>
            <a:r>
              <a:rPr lang="es-CO" dirty="0" smtClean="0"/>
              <a:t>las</a:t>
            </a:r>
            <a:r>
              <a:rPr lang="en-US" dirty="0" smtClean="0"/>
              <a:t>  </a:t>
            </a:r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distribuyeron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personas y el </a:t>
            </a:r>
            <a:r>
              <a:rPr lang="en-US" dirty="0" err="1" smtClean="0"/>
              <a:t>cumplimiento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ellas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entrega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sprint (En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Nota: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conversiones</a:t>
            </a:r>
            <a:r>
              <a:rPr lang="en-US" dirty="0" smtClean="0"/>
              <a:t> de </a:t>
            </a:r>
            <a:r>
              <a:rPr lang="en-US" dirty="0" err="1" smtClean="0"/>
              <a:t>nombre</a:t>
            </a:r>
            <a:r>
              <a:rPr lang="en-US" dirty="0" smtClean="0"/>
              <a:t> son:</a:t>
            </a:r>
          </a:p>
          <a:p>
            <a:pPr algn="just">
              <a:buFontTx/>
              <a:buChar char="-"/>
            </a:pPr>
            <a:r>
              <a:rPr lang="en-US" dirty="0" smtClean="0"/>
              <a:t>AO: </a:t>
            </a:r>
            <a:r>
              <a:rPr lang="en-US" dirty="0" err="1" smtClean="0"/>
              <a:t>andres</a:t>
            </a:r>
            <a:r>
              <a:rPr lang="en-US" dirty="0" smtClean="0"/>
              <a:t> </a:t>
            </a:r>
            <a:r>
              <a:rPr lang="en-US" dirty="0" err="1" smtClean="0"/>
              <a:t>montilla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 KG: </a:t>
            </a:r>
            <a:r>
              <a:rPr lang="en-US" dirty="0" err="1" smtClean="0"/>
              <a:t>kevin</a:t>
            </a:r>
            <a:r>
              <a:rPr lang="en-US" dirty="0" smtClean="0"/>
              <a:t> </a:t>
            </a:r>
            <a:r>
              <a:rPr lang="en-US" dirty="0" err="1" smtClean="0"/>
              <a:t>gallego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 LC: Luis </a:t>
            </a:r>
            <a:r>
              <a:rPr lang="en-US" dirty="0" err="1" smtClean="0"/>
              <a:t>chavez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 JA: Juan </a:t>
            </a:r>
            <a:r>
              <a:rPr lang="en-US" dirty="0" err="1" smtClean="0"/>
              <a:t>alape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err="1" smtClean="0"/>
              <a:t>Imagen</a:t>
            </a:r>
            <a:r>
              <a:rPr lang="en-US" dirty="0" smtClean="0"/>
              <a:t>: Alejandra </a:t>
            </a:r>
            <a:r>
              <a:rPr lang="en-US" dirty="0" err="1" smtClean="0"/>
              <a:t>Martos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410</Words>
  <Application>Microsoft Office PowerPoint</Application>
  <PresentationFormat>Presentación en pantalla (4:3)</PresentationFormat>
  <Paragraphs>40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Product Backlog</vt:lpstr>
      <vt:lpstr>Sprint Backlog 1</vt:lpstr>
      <vt:lpstr>Reportes generados desde GitHub (Hosting)</vt:lpstr>
      <vt:lpstr>En la grafica se ve el progreso en la transferencia de datos por fechas, nótese que se empieza en “0” y se tiene un progreso a diario. Hasta la fecha.</vt:lpstr>
      <vt:lpstr>En esta etapa se ve un intento de confirmar con el usuario enviando un correo electrónico, en la grafica todos nuestros mensajes fueron rechazados.  Hasta la fecha</vt:lpstr>
      <vt:lpstr>Presentación de PowerPoint</vt:lpstr>
      <vt:lpstr>Quizás se vea mas evidente lo mostrado en la grafica, con la tabla de valores exactos desde el comienzo del sprint hasta la fecha. </vt:lpstr>
      <vt:lpstr>Reportes generados por Trello</vt:lpstr>
      <vt:lpstr>Reportes generados por kunagi (trello)</vt:lpstr>
      <vt:lpstr>Evidencias de actividades</vt:lpstr>
      <vt:lpstr>Evidencias de actividades</vt:lpstr>
      <vt:lpstr>Evidencias de actividades</vt:lpstr>
      <vt:lpstr>Cantidad de tareas asignadas a cada persona:</vt:lpstr>
      <vt:lpstr>Cosas que salieron bien</vt:lpstr>
      <vt:lpstr>Cosas que salieron mal</vt:lpstr>
      <vt:lpstr>Demo de la aplicación</vt:lpstr>
      <vt:lpstr>¡ Gracias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luisfer</dc:creator>
  <cp:lastModifiedBy>Usuario</cp:lastModifiedBy>
  <cp:revision>38</cp:revision>
  <dcterms:created xsi:type="dcterms:W3CDTF">2016-10-11T14:28:41Z</dcterms:created>
  <dcterms:modified xsi:type="dcterms:W3CDTF">2016-10-19T23:49:43Z</dcterms:modified>
</cp:coreProperties>
</file>