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71" r:id="rId6"/>
    <p:sldId id="272" r:id="rId7"/>
    <p:sldId id="266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62"/>
    <a:srgbClr val="56E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rgbClr val="15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648-4727-AA17-27150CEEEA31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8-4727-AA17-27150CEEEA31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8-4727-AA17-27150CEEE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C9-4022-A8E5-BBEE8C7B1DF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C9-4022-A8E5-BBEE8C7B1DF8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8-4727-AA17-27150CEEE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rgbClr val="15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1-4C04-BDB0-16780C540A8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1-4C04-BDB0-16780C540A80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1-4C04-BDB0-16780C540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rgbClr val="15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648-4727-AA17-27150CEEEA31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8-4727-AA17-27150CEEEA31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8-4727-AA17-27150CEEE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648-4727-AA17-27150CEEEA31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8-4727-AA17-27150CEEEA31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8-4727-AA17-27150CEEE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rgbClr val="15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3B-4FDB-83F0-2764043ADFF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3B-4FDB-83F0-2764043ADFF1}"/>
              </c:ext>
            </c:extLst>
          </c:dPt>
          <c:cat>
            <c:strRef>
              <c:f>Munka1!$A$2:$A$3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3B-4FDB-83F0-2764043AD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0.27143</cdr:x>
      <cdr:y>0.27277</cdr:y>
    </cdr:from>
    <cdr:to>
      <cdr:x>0.4375</cdr:x>
      <cdr:y>0.42344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8364272E-05A1-C22A-FA40-B0C66751260A}"/>
            </a:ext>
          </a:extLst>
        </cdr:cNvPr>
        <cdr:cNvSpPr txBox="1"/>
      </cdr:nvSpPr>
      <cdr:spPr>
        <a:xfrm xmlns:a="http://schemas.openxmlformats.org/drawingml/2006/main">
          <a:off x="2206171" y="1478034"/>
          <a:ext cx="1349829" cy="81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kern="1200" dirty="0"/>
        </a:p>
      </cdr:txBody>
    </cdr:sp>
  </cdr:relSizeAnchor>
  <cdr:relSizeAnchor xmlns:cdr="http://schemas.openxmlformats.org/drawingml/2006/chartDrawing">
    <cdr:from>
      <cdr:x>0.26964</cdr:x>
      <cdr:y>0.31094</cdr:y>
    </cdr:from>
    <cdr:to>
      <cdr:x>0.45357</cdr:x>
      <cdr:y>0.42344</cdr:y>
    </cdr:to>
    <cdr:sp macro="" textlink="">
      <cdr:nvSpPr>
        <cdr:cNvPr id="3" name="Szövegdoboz 2">
          <a:extLst xmlns:a="http://schemas.openxmlformats.org/drawingml/2006/main">
            <a:ext uri="{FF2B5EF4-FFF2-40B4-BE49-F238E27FC236}">
              <a16:creationId xmlns:a16="http://schemas.microsoft.com/office/drawing/2014/main" id="{1600BB49-2AD1-6439-C504-0C3C4320C186}"/>
            </a:ext>
          </a:extLst>
        </cdr:cNvPr>
        <cdr:cNvSpPr txBox="1"/>
      </cdr:nvSpPr>
      <cdr:spPr>
        <a:xfrm xmlns:a="http://schemas.openxmlformats.org/drawingml/2006/main">
          <a:off x="2191657" y="1684862"/>
          <a:ext cx="1494972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hu-HU" sz="2400" kern="1200" dirty="0">
              <a:solidFill>
                <a:schemeClr val="tx1"/>
              </a:solidFill>
            </a:rPr>
            <a:t>2. hét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0.27143</cdr:x>
      <cdr:y>0.27277</cdr:y>
    </cdr:from>
    <cdr:to>
      <cdr:x>0.4375</cdr:x>
      <cdr:y>0.42344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8364272E-05A1-C22A-FA40-B0C66751260A}"/>
            </a:ext>
          </a:extLst>
        </cdr:cNvPr>
        <cdr:cNvSpPr txBox="1"/>
      </cdr:nvSpPr>
      <cdr:spPr>
        <a:xfrm xmlns:a="http://schemas.openxmlformats.org/drawingml/2006/main">
          <a:off x="2206171" y="1478034"/>
          <a:ext cx="1349829" cy="81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kern="1200" dirty="0"/>
        </a:p>
      </cdr:txBody>
    </cdr:sp>
  </cdr:relSizeAnchor>
  <cdr:relSizeAnchor xmlns:cdr="http://schemas.openxmlformats.org/drawingml/2006/chartDrawing">
    <cdr:from>
      <cdr:x>0.26964</cdr:x>
      <cdr:y>0.31094</cdr:y>
    </cdr:from>
    <cdr:to>
      <cdr:x>0.45357</cdr:x>
      <cdr:y>0.42344</cdr:y>
    </cdr:to>
    <cdr:sp macro="" textlink="">
      <cdr:nvSpPr>
        <cdr:cNvPr id="3" name="Szövegdoboz 2">
          <a:extLst xmlns:a="http://schemas.openxmlformats.org/drawingml/2006/main">
            <a:ext uri="{FF2B5EF4-FFF2-40B4-BE49-F238E27FC236}">
              <a16:creationId xmlns:a16="http://schemas.microsoft.com/office/drawing/2014/main" id="{1600BB49-2AD1-6439-C504-0C3C4320C186}"/>
            </a:ext>
          </a:extLst>
        </cdr:cNvPr>
        <cdr:cNvSpPr txBox="1"/>
      </cdr:nvSpPr>
      <cdr:spPr>
        <a:xfrm xmlns:a="http://schemas.openxmlformats.org/drawingml/2006/main">
          <a:off x="2191657" y="1684862"/>
          <a:ext cx="1494972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hu-HU" sz="2400" kern="1200" dirty="0">
              <a:solidFill>
                <a:schemeClr val="tx1"/>
              </a:solidFill>
            </a:rPr>
            <a:t>2. hét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0.27143</cdr:x>
      <cdr:y>0.27277</cdr:y>
    </cdr:from>
    <cdr:to>
      <cdr:x>0.4375</cdr:x>
      <cdr:y>0.42344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8364272E-05A1-C22A-FA40-B0C66751260A}"/>
            </a:ext>
          </a:extLst>
        </cdr:cNvPr>
        <cdr:cNvSpPr txBox="1"/>
      </cdr:nvSpPr>
      <cdr:spPr>
        <a:xfrm xmlns:a="http://schemas.openxmlformats.org/drawingml/2006/main">
          <a:off x="2206171" y="1478034"/>
          <a:ext cx="1349829" cy="81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kern="1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0.27143</cdr:x>
      <cdr:y>0.27277</cdr:y>
    </cdr:from>
    <cdr:to>
      <cdr:x>0.4375</cdr:x>
      <cdr:y>0.42344</cdr:y>
    </cdr:to>
    <cdr:sp macro="" textlink="">
      <cdr:nvSpPr>
        <cdr:cNvPr id="2" name="Szövegdoboz 1">
          <a:extLst xmlns:a="http://schemas.openxmlformats.org/drawingml/2006/main">
            <a:ext uri="{FF2B5EF4-FFF2-40B4-BE49-F238E27FC236}">
              <a16:creationId xmlns:a16="http://schemas.microsoft.com/office/drawing/2014/main" id="{8364272E-05A1-C22A-FA40-B0C66751260A}"/>
            </a:ext>
          </a:extLst>
        </cdr:cNvPr>
        <cdr:cNvSpPr txBox="1"/>
      </cdr:nvSpPr>
      <cdr:spPr>
        <a:xfrm xmlns:a="http://schemas.openxmlformats.org/drawingml/2006/main">
          <a:off x="2206171" y="1478034"/>
          <a:ext cx="1349829" cy="81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hu-HU" sz="1100" kern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EACF50-5019-AE4D-8FE4-7A6F660CE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27F8D0-E5DE-8CDE-0ED3-B8ADC36B2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A960E2-D721-BA88-FEB4-1610F27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4FE9D2-211B-E662-C444-1E2A5D44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647AE4-514D-8513-0EF1-8F5703D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93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8A427-F6F2-C375-443A-B143687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C0D86CD-4A6E-C750-529B-FB038405E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3E2E65-305F-253D-D90A-5476789D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104290-5E16-6F72-CEF9-32A1761F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C9E8E-59F6-C9B3-6855-2FB048A4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5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0BEFF9-FF92-F896-10A7-C4757AA3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38A9D0-235B-4CDD-8D93-6971B848B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FA7263-F817-63F1-1298-6EDCC24C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261959-F137-1542-66D0-DC799069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98AF8A-3950-CB2F-4A2A-B551E5CD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7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134AB4-44D5-D8BC-973D-1F07B331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2D2E02-4F78-84BF-0E8C-BEC60389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7E144E-2198-C494-1F3C-517C2124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04DD3-742F-6262-4169-328CF08A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BDDC35-B44B-2535-60C6-8C48ED70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3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E8038-9469-84FF-BE45-DFF2A8ED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2C557A1-A0BC-BAB9-F45E-2FF56E56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F9ADCF-908D-13A6-5880-6E698BEB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F592F7-1160-4C10-1A64-42884082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AA9DB8-F786-027D-BA6C-F3B75E70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0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C44C0-ED23-BACF-97B0-48112F52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22C6FA-7B4C-DBDB-474A-9A699251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97D2BE-668A-CD11-BD65-BAE8053D5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B2F255-9E41-E77A-C15D-3D216E0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0F8B963-D58C-72DA-A8FA-6A93A0B1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D281DF-C25F-D8E5-78C0-750E0AA2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45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A8E30-0E67-0200-00FF-1D083735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13EF2-089B-D906-DAC1-E09DC685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189E07-A417-D694-316E-70A27BFB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832A90A-CD15-4512-00FD-A230D6ACE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FD7BDE-4AF5-BACA-9BE7-3FD97A6EF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441E89E-945E-9009-5B62-C77CACF4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3A5C86E-70BF-A322-4FA0-BFACEA50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F8E84B6-28DE-82F9-228B-11291E0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03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74407-229A-11B1-F653-D1F12658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6F83D3-52C3-79B1-98E8-13D887FF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DC83EC5-662A-97B1-F11A-6DEDB946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DE6B25A-1C20-DEC5-45D7-0EB07A20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E85F37F-4339-0F99-AEA1-04D6D0B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31EB61A-5F73-24DE-DFD6-3BC28D3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27CE18-00D3-9203-58F6-7F7CC976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2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23CEE-A27B-5E73-2902-46F0B57B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89B15-DFFF-E920-7CCD-D2BC6661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8FD4AA-8A06-1ADE-3062-ECC66C572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0184F3-FB5A-E35B-2230-5BFF7F4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32E3B4-9665-1927-AF44-AA21E363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84C427-7984-BBFD-28F8-ED5A2C9A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743675-242D-942A-ADDD-052C5E12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E01BA74-2E53-C8F8-65F6-D0CDB895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D6403F-8629-D7C1-C776-E3AAC805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EAC3F2-2600-606D-4328-F47CE95B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AB2F1F-2863-C66B-82CF-4A8B2F7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8714C3-7E85-E034-BB7D-B4E0A02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3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046E56-5B1A-28F4-6566-A9E3939D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2171C0-CD3C-5CC6-DC90-415B8034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817650-5B30-69DC-6617-4178BA56F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67040-8536-4BF4-B55C-5861E1C9E6DE}" type="datetimeFigureOut">
              <a:rPr lang="hu-HU" smtClean="0"/>
              <a:t>2024. dec.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6BF1C5-1F54-03C1-B177-5AFFA7D87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3C2145-F01E-DE8A-09C5-E2E4C60D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8033D-B668-4917-B703-DACAC301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5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sor, Párhuzamos, képernyőkép látható">
            <a:extLst>
              <a:ext uri="{FF2B5EF4-FFF2-40B4-BE49-F238E27FC236}">
                <a16:creationId xmlns:a16="http://schemas.microsoft.com/office/drawing/2014/main" id="{5113B4DC-75A5-55AE-215C-152C8838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0FD9A1B-7370-3B76-CE6F-05209E93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Palindromok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AF2429-D9B3-209D-D28B-0ABB456AA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DC33A-2C96-E0D3-81FF-93E9CA77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D4818D-6CF0-868D-0A16-D74D00E6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94978406-5A70-0472-6E82-0D79AFC4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5" r="1" b="2433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AF803F7-B8D3-A00C-12D2-3040EF35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600" dirty="0">
                <a:solidFill>
                  <a:schemeClr val="bg1"/>
                </a:solidFill>
              </a:rPr>
              <a:t>Köszönjük a figyelmet!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D6DBD1D-99C7-28D5-8DFE-B598B03F9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06DBC8-A2E2-6A12-A210-9F6BC0CD45C6}"/>
              </a:ext>
            </a:extLst>
          </p:cNvPr>
          <p:cNvSpPr txBox="1"/>
          <p:nvPr/>
        </p:nvSpPr>
        <p:spPr>
          <a:xfrm>
            <a:off x="9521371" y="5197028"/>
            <a:ext cx="2090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Készítette: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Molnár Viktor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Wicha Zalán</a:t>
            </a:r>
          </a:p>
        </p:txBody>
      </p:sp>
    </p:spTree>
    <p:extLst>
      <p:ext uri="{BB962C8B-B14F-4D97-AF65-F5344CB8AC3E}">
        <p14:creationId xmlns:p14="http://schemas.microsoft.com/office/powerpoint/2010/main" val="3931641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6DA31-507D-AF5D-5CE7-1AC254FA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DED79E09-82F9-EF3A-2358-F23A814A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258FDCA-35D4-2D28-E00A-6AE0FF08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51466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Tartalom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94BC0DA-D2BD-9E12-A1B8-534100FD7FFA}"/>
              </a:ext>
            </a:extLst>
          </p:cNvPr>
          <p:cNvSpPr txBox="1"/>
          <p:nvPr/>
        </p:nvSpPr>
        <p:spPr>
          <a:xfrm>
            <a:off x="2699656" y="1712686"/>
            <a:ext cx="5065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400" dirty="0"/>
              <a:t>Időbeosztás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400" dirty="0"/>
              <a:t>Munkamegosztás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400" dirty="0"/>
              <a:t>Eszközök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400" dirty="0"/>
              <a:t>Források</a:t>
            </a:r>
          </a:p>
        </p:txBody>
      </p:sp>
    </p:spTree>
    <p:extLst>
      <p:ext uri="{BB962C8B-B14F-4D97-AF65-F5344CB8AC3E}">
        <p14:creationId xmlns:p14="http://schemas.microsoft.com/office/powerpoint/2010/main" val="31891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794A9-B2D4-17DF-2401-20B8594F6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657C03-439E-BA64-17DF-16D75012E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27BE048E-F895-3405-2F0B-1F5F8189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71DFD6-A43B-2F70-74D5-51DE3593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6598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Időbeosztás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8C918DF-57DF-0E52-669D-B1EC7C7D1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699738"/>
              </p:ext>
            </p:extLst>
          </p:nvPr>
        </p:nvGraphicFramePr>
        <p:xfrm>
          <a:off x="2032000" y="113453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zövegdoboz 1">
            <a:extLst>
              <a:ext uri="{FF2B5EF4-FFF2-40B4-BE49-F238E27FC236}">
                <a16:creationId xmlns:a16="http://schemas.microsoft.com/office/drawing/2014/main" id="{BE186F52-D3FC-0A1C-5F33-2B5B97199E58}"/>
              </a:ext>
            </a:extLst>
          </p:cNvPr>
          <p:cNvSpPr txBox="1"/>
          <p:nvPr/>
        </p:nvSpPr>
        <p:spPr>
          <a:xfrm>
            <a:off x="6770913" y="4503057"/>
            <a:ext cx="1494972" cy="6096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kern="1200" dirty="0">
                <a:solidFill>
                  <a:schemeClr val="tx1"/>
                </a:solidFill>
              </a:rPr>
              <a:t>1. hét</a:t>
            </a:r>
          </a:p>
        </p:txBody>
      </p:sp>
    </p:spTree>
    <p:extLst>
      <p:ext uri="{BB962C8B-B14F-4D97-AF65-F5344CB8AC3E}">
        <p14:creationId xmlns:p14="http://schemas.microsoft.com/office/powerpoint/2010/main" val="190157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74CFC-1EF3-EAFF-FB2D-C185580DF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17894D-9B89-EC58-4859-9FFC3B78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A6179029-82E6-9219-64DF-7BEF4EB0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619E-E100-0A85-682C-28DA5FDC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6598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Időbeosztás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3CC9FD-2E3A-3115-90CF-411129038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086603"/>
              </p:ext>
            </p:extLst>
          </p:nvPr>
        </p:nvGraphicFramePr>
        <p:xfrm>
          <a:off x="-827315" y="12869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1F4A80-775D-1CD4-61A2-C9B2BDC5F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40341"/>
              </p:ext>
            </p:extLst>
          </p:nvPr>
        </p:nvGraphicFramePr>
        <p:xfrm>
          <a:off x="1349828" y="9240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6E9E034-614C-80C8-F525-17970C7856C1}"/>
              </a:ext>
            </a:extLst>
          </p:cNvPr>
          <p:cNvCxnSpPr/>
          <p:nvPr/>
        </p:nvCxnSpPr>
        <p:spPr>
          <a:xfrm>
            <a:off x="8128000" y="2900518"/>
            <a:ext cx="1480457" cy="73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25F6CDA-275A-B6B6-9187-3F2BED4E0485}"/>
              </a:ext>
            </a:extLst>
          </p:cNvPr>
          <p:cNvSpPr txBox="1"/>
          <p:nvPr/>
        </p:nvSpPr>
        <p:spPr>
          <a:xfrm>
            <a:off x="9608457" y="3428999"/>
            <a:ext cx="2206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hét: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Folymatábra</a:t>
            </a:r>
            <a:r>
              <a:rPr lang="hu-HU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Figma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7326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34B61-A45F-5FD0-563B-08C08487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9411B1A-172E-C618-1517-7A4F5D95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36EC9F2B-BB07-1675-E55C-8F7B957F89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F44420-8C0C-EAA1-D3EF-ADBB0EB3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6598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Időbeosztás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4032447-5115-F09C-408B-0B9DE9A0B75D}"/>
              </a:ext>
            </a:extLst>
          </p:cNvPr>
          <p:cNvGraphicFramePr/>
          <p:nvPr/>
        </p:nvGraphicFramePr>
        <p:xfrm>
          <a:off x="2032000" y="113453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zövegdoboz 1">
            <a:extLst>
              <a:ext uri="{FF2B5EF4-FFF2-40B4-BE49-F238E27FC236}">
                <a16:creationId xmlns:a16="http://schemas.microsoft.com/office/drawing/2014/main" id="{6C46FB49-D3CC-5BFC-D65A-79A06EB9E871}"/>
              </a:ext>
            </a:extLst>
          </p:cNvPr>
          <p:cNvSpPr txBox="1"/>
          <p:nvPr/>
        </p:nvSpPr>
        <p:spPr>
          <a:xfrm>
            <a:off x="6770913" y="4503057"/>
            <a:ext cx="1494972" cy="6096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kern="1200" dirty="0">
                <a:solidFill>
                  <a:schemeClr val="tx1"/>
                </a:solidFill>
              </a:rPr>
              <a:t>1. hét</a:t>
            </a:r>
          </a:p>
        </p:txBody>
      </p:sp>
    </p:spTree>
    <p:extLst>
      <p:ext uri="{BB962C8B-B14F-4D97-AF65-F5344CB8AC3E}">
        <p14:creationId xmlns:p14="http://schemas.microsoft.com/office/powerpoint/2010/main" val="114553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85899-3BAF-A6D1-B5F2-DAD3C696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F953D0-6C7D-CDB3-0D7B-8BD42D0B8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AA46AAE9-A1DE-60F2-E042-DDC2ED3A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E10DBD-D9FA-3E0F-4B9A-4D0E5BE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6598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Időbeosztás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F7691E0-97DC-06F9-AA58-DFF053756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033"/>
              </p:ext>
            </p:extLst>
          </p:nvPr>
        </p:nvGraphicFramePr>
        <p:xfrm>
          <a:off x="2873829" y="8732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736BC-B510-1A97-C433-5CD6AD7B8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093060"/>
              </p:ext>
            </p:extLst>
          </p:nvPr>
        </p:nvGraphicFramePr>
        <p:xfrm>
          <a:off x="4448628" y="143933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8F3DAFDF-30DF-C75E-F012-0AA0EFE35014}"/>
              </a:ext>
            </a:extLst>
          </p:cNvPr>
          <p:cNvSpPr txBox="1"/>
          <p:nvPr/>
        </p:nvSpPr>
        <p:spPr>
          <a:xfrm>
            <a:off x="1908638" y="4642008"/>
            <a:ext cx="220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2. hét: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Folymatábra</a:t>
            </a:r>
            <a:r>
              <a:rPr lang="hu-HU" dirty="0"/>
              <a:t>(</a:t>
            </a:r>
            <a:r>
              <a:rPr lang="hu-HU"/>
              <a:t>2)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PPT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C06E9545-986D-811F-6D02-C821EFD9AE30}"/>
              </a:ext>
            </a:extLst>
          </p:cNvPr>
          <p:cNvCxnSpPr/>
          <p:nvPr/>
        </p:nvCxnSpPr>
        <p:spPr>
          <a:xfrm flipH="1">
            <a:off x="2558143" y="2974578"/>
            <a:ext cx="1505857" cy="14377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DC68F-A3DE-102C-2D97-76A9C8E01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B3FEAE-CD2B-8815-4B5D-4AA2A9A53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F611749A-4D3D-7837-9B4A-1343F35C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F5838E3-46EF-9DCD-9A4C-EF5F276A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809524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Munkamegosztás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EFD69A71-6321-CC57-9114-AE78DF54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89134"/>
              </p:ext>
            </p:extLst>
          </p:nvPr>
        </p:nvGraphicFramePr>
        <p:xfrm>
          <a:off x="667657" y="1652809"/>
          <a:ext cx="11350171" cy="143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53">
                  <a:extLst>
                    <a:ext uri="{9D8B030D-6E8A-4147-A177-3AD203B41FA5}">
                      <a16:colId xmlns:a16="http://schemas.microsoft.com/office/drawing/2014/main" val="1800636993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705852461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337473381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1985579253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3777080501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3434482376"/>
                    </a:ext>
                  </a:extLst>
                </a:gridCol>
                <a:gridCol w="1621453">
                  <a:extLst>
                    <a:ext uri="{9D8B030D-6E8A-4147-A177-3AD203B41FA5}">
                      <a16:colId xmlns:a16="http://schemas.microsoft.com/office/drawing/2014/main" val="3770472312"/>
                    </a:ext>
                  </a:extLst>
                </a:gridCol>
              </a:tblGrid>
              <a:tr h="67140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Folyamatábra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Figma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91411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r>
                        <a:rPr lang="hu-HU" dirty="0"/>
                        <a:t>Wicha Zalán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04972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r>
                        <a:rPr lang="hu-HU" dirty="0"/>
                        <a:t>Molnár Viktor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77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47B18-6135-2F05-4837-8D74D917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22114B-B497-C067-6165-910264F44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3E84F9CB-904B-4723-7B78-6CAAA368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12DBA52-67A0-90B2-4208-981DC3C0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809524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6000" dirty="0">
                <a:solidFill>
                  <a:srgbClr val="FFFFFF"/>
                </a:solidFill>
              </a:rPr>
              <a:t>Ezközök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" name="Kép 3" descr="A képen szöveg, képernyőkép, Betűtípus, fekete látható&#10;&#10;Automatikusan generált leírás">
            <a:extLst>
              <a:ext uri="{FF2B5EF4-FFF2-40B4-BE49-F238E27FC236}">
                <a16:creationId xmlns:a16="http://schemas.microsoft.com/office/drawing/2014/main" id="{2FFE903E-4DD4-DFA5-E008-66CFED54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77" y="845663"/>
            <a:ext cx="7631116" cy="582004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5291B1F-9522-CEF4-3724-BB2991379068}"/>
              </a:ext>
            </a:extLst>
          </p:cNvPr>
          <p:cNvSpPr txBox="1"/>
          <p:nvPr/>
        </p:nvSpPr>
        <p:spPr>
          <a:xfrm>
            <a:off x="2757714" y="1611086"/>
            <a:ext cx="287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Figma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Flowchart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Chrome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780D67C-F953-0BE3-6635-C9D3DFC18C26}"/>
              </a:ext>
            </a:extLst>
          </p:cNvPr>
          <p:cNvSpPr txBox="1"/>
          <p:nvPr/>
        </p:nvSpPr>
        <p:spPr>
          <a:xfrm>
            <a:off x="2757713" y="3218880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Classroom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Trello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Hub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Discord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78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4FFFC-4F0B-6F2B-79B0-528B799C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1D91E8-6295-84A3-4B5A-7B4BEC98C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sor, Párhuzamos, képernyőkép látható&#10;&#10;Automatikusan generált leírás">
            <a:extLst>
              <a:ext uri="{FF2B5EF4-FFF2-40B4-BE49-F238E27FC236}">
                <a16:creationId xmlns:a16="http://schemas.microsoft.com/office/drawing/2014/main" id="{14934656-142E-0B7E-CAE9-0FCE85677D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1" r="1" b="24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5DED298-5ACC-0149-41E1-0BBD38DC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43" y="-1795009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Források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F1C0B54-1FDC-3B3B-61BA-8CE67189F73F}"/>
              </a:ext>
            </a:extLst>
          </p:cNvPr>
          <p:cNvSpPr txBox="1"/>
          <p:nvPr/>
        </p:nvSpPr>
        <p:spPr>
          <a:xfrm>
            <a:off x="8215197" y="2298703"/>
            <a:ext cx="4601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Wikipédia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Tanórán tanultak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Egyéni ismereteink</a:t>
            </a:r>
          </a:p>
        </p:txBody>
      </p:sp>
      <p:pic>
        <p:nvPicPr>
          <p:cNvPr id="6" name="Kép 5" descr="A képen fekete, képernyőkép, szöveg, sötétség látható&#10;&#10;Automatikusan generált leírás">
            <a:extLst>
              <a:ext uri="{FF2B5EF4-FFF2-40B4-BE49-F238E27FC236}">
                <a16:creationId xmlns:a16="http://schemas.microsoft.com/office/drawing/2014/main" id="{556E83C5-682B-51A3-74F7-E91FA702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9" y="1370541"/>
            <a:ext cx="4905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Palindromok</vt:lpstr>
      <vt:lpstr>Tartalom</vt:lpstr>
      <vt:lpstr>Időbeosztás</vt:lpstr>
      <vt:lpstr>Időbeosztás</vt:lpstr>
      <vt:lpstr>Időbeosztás</vt:lpstr>
      <vt:lpstr>Időbeosztás</vt:lpstr>
      <vt:lpstr>Munkamegosztás</vt:lpstr>
      <vt:lpstr>Ezközök</vt:lpstr>
      <vt:lpstr>Források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Zalán Wicha</dc:creator>
  <cp:lastModifiedBy>Molnar Viktor</cp:lastModifiedBy>
  <cp:revision>4</cp:revision>
  <dcterms:created xsi:type="dcterms:W3CDTF">2024-12-15T10:57:36Z</dcterms:created>
  <dcterms:modified xsi:type="dcterms:W3CDTF">2024-12-15T15:11:51Z</dcterms:modified>
</cp:coreProperties>
</file>