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6A300"/>
    <a:srgbClr val="FEC200"/>
    <a:srgbClr val="BC8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35C-4D48-A9C0-93EB9E3BA9C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5C-4D48-A9C0-93EB9E3BA9C0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5C-4D48-A9C0-93EB9E3BA9C0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657A08-2374-4056-BFAB-37C6127399AD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endParaRPr lang="hu-H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35C-4D48-A9C0-93EB9E3BA9C0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C-4D48-A9C0-93EB9E3BA9C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42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2C-43F9-8C45-79F1DDD64B3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2C-43F9-8C45-79F1DDD64B35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2C-43F9-8C45-79F1DDD64B35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657A08-2374-4056-BFAB-37C6127399AD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hu-H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B2C-43F9-8C45-79F1DDD64B3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C-43F9-8C45-79F1DDD64B3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E9-4E20-B3D1-9DCAD933E3FA}"/>
              </c:ext>
            </c:extLst>
          </c:dPt>
          <c:dPt>
            <c:idx val="1"/>
            <c:bubble3D val="0"/>
            <c:explosion val="58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E9-4E20-B3D1-9DCAD933E3FA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E9-4E20-B3D1-9DCAD933E3FA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657A08-2374-4056-BFAB-37C6127399AD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hu-H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0E9-4E20-B3D1-9DCAD933E3F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9-4E20-B3D1-9DCAD933E3F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74E0-C4CC-4337-A453-2C9B3EAE8E1F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9A0D-FA2E-4249-BA44-7D222D6C13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9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2D9-486B-4056-FC37-8217EA1F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71F52-0218-EC37-A007-02C32AF7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C834-1421-C917-E909-441C3FD9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32E7-A579-6DA3-B56F-788D74ED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4149-1680-17FB-4C50-F73CB2F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4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EA76-FF04-6F7C-C81C-27DB8DFC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2939-94DF-D325-3A40-49B21D73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2A2D-FE04-23C3-33E2-E07AB002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939-BF4B-F56E-DD1E-1B7858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DD9D-68D2-7611-884B-DF1BB12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22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DE23D-D710-A8B1-BD5D-CDED6781B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B9474-3FA3-DC22-BEF0-E38363A0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F2CA-B435-917F-D928-0260799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95E1-CE1B-6883-5DAE-C6445C6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0C10-D327-DBB3-B198-3420BB38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F0FE-DD98-D808-4151-FB18E77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6BD-AF9A-BE14-9DF6-CE3CAB3B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9DE0-570D-A760-3351-C1A4872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1487-7651-4A02-B961-411AEC3D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6EDD-7A24-6B34-15F5-A5D436B1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03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DF82-3E67-E482-508E-6688BB29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FED4-BD42-0246-54A9-EFE98039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9925-1EEA-ABA8-D4B0-A6F98B3F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87F8-B877-51F2-2A10-A24F7A8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2FD-8E67-06F7-1805-59C2F17E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7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E3AA-6BD2-5F12-5CF8-CCBD4447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94A1-AFC5-2975-C9B4-10BA6D109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CB5F-5D8C-46BC-75DB-279BFD64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A9A7B-EB32-FF2F-461C-2A783988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1E9D-A1F9-7CA6-8BE3-5793ED11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1C3E-DC83-AFFF-5689-E1D6353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7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EB4B-5693-7A19-61F9-69D7D53D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D343F-DB49-CE08-FDA5-A53D57DE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6B4F-4091-0FF1-684D-73457A68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70FBE-BB19-E101-D74B-EFD6620B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D392E-5166-287C-688C-30123ABC2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977FC-4D04-817C-F662-20EDAB0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68A7-C584-0F19-9606-0A59BA06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8E6AA-4BA0-1A8B-FCF0-30860A3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2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48A-5AC0-D6FF-3631-854E2AC0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AEFD1-5788-D993-3AF9-F3017FC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78025-B799-3D47-31DB-9343476E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408E-3146-60A2-FFC4-753A544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6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CF32C-9620-7D6C-8D06-DE1F45D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6F904-47C5-A8B9-B93F-0938B74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C74E-713C-CBBB-4F0A-A13F9A5C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20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86FC-3C0B-0740-2E4A-0181276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D0F2-3E6D-A6BB-C58B-89BD7277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8B96-B325-C9D4-693C-CA709043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1606-863D-8325-D72D-3C9316C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2CD4-9637-D859-7692-26EB66E7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12C2-BAEC-D3CC-0457-299D1BD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1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DB7E-1F83-AE5E-DD0E-942166F7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B53C-962B-6890-C197-15DAACEA8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B7EC-FF56-1133-26F4-0BE46501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D774-56EC-2A21-053E-7646666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544F-1AF6-7836-EEB8-0045E16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99BF-1BA7-FD00-1703-2E39D6D5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F8EB-9EFB-84A6-7884-0EC9C0A8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DAB2-6532-DA33-0B67-EA56BC14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84BB-B784-057C-1631-4C6F4315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E320-8391-454F-9B5A-90E1F00243FD}" type="datetimeFigureOut">
              <a:rPr lang="hu-HU" smtClean="0"/>
              <a:t>2025. márc.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BD2B-BC2B-D2A2-5D88-AEB9C00F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A7B3-E859-D86C-90A4-9C5FD650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e store with many shoes on display">
            <a:extLst>
              <a:ext uri="{FF2B5EF4-FFF2-40B4-BE49-F238E27FC236}">
                <a16:creationId xmlns:a16="http://schemas.microsoft.com/office/drawing/2014/main" id="{80DBDAA8-6DFC-A9CB-B7DC-5F2E960B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-1" b="13122"/>
          <a:stretch/>
        </p:blipFill>
        <p:spPr>
          <a:xfrm>
            <a:off x="0" y="49029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AB289-33CA-61A5-F56F-BBEC135B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445"/>
            <a:ext cx="9144000" cy="1415158"/>
          </a:xfrm>
        </p:spPr>
        <p:txBody>
          <a:bodyPr>
            <a:norm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Cipő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0D18-81BF-5CA5-51F1-AB3A9373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Molnár Viktor &amp; Molnár Milán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6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e store with many shelves&#10;&#10;AI-generated content may be incorrect.">
            <a:extLst>
              <a:ext uri="{FF2B5EF4-FFF2-40B4-BE49-F238E27FC236}">
                <a16:creationId xmlns:a16="http://schemas.microsoft.com/office/drawing/2014/main" id="{318D8A27-63C8-8ECD-0A78-F6F2F7F6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3" b="638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FFC33-C829-C94E-CBEE-4F08D37A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El</a:t>
            </a:r>
            <a:r>
              <a:rPr lang="hu-HU" sz="5400" dirty="0">
                <a:solidFill>
                  <a:schemeClr val="bg1"/>
                </a:solidFill>
              </a:rPr>
              <a:t>ő</a:t>
            </a:r>
            <a:r>
              <a:rPr lang="en-US" sz="5400" dirty="0">
                <a:solidFill>
                  <a:schemeClr val="bg1"/>
                </a:solidFill>
              </a:rPr>
              <a:t>ad</a:t>
            </a:r>
            <a:r>
              <a:rPr lang="hu-HU" sz="5400" dirty="0">
                <a:solidFill>
                  <a:schemeClr val="bg1"/>
                </a:solidFill>
              </a:rPr>
              <a:t>á</a:t>
            </a:r>
            <a:r>
              <a:rPr lang="en-US" sz="5400" dirty="0">
                <a:solidFill>
                  <a:schemeClr val="bg1"/>
                </a:solidFill>
              </a:rPr>
              <a:t>s </a:t>
            </a:r>
            <a:r>
              <a:rPr lang="en-US" sz="5400" dirty="0" err="1">
                <a:solidFill>
                  <a:schemeClr val="bg1"/>
                </a:solidFill>
              </a:rPr>
              <a:t>tartalma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9D096-928F-7EDF-6C45-E1FEE3401934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Időbeosztás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Munkamegosztás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Eszközök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17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splay of shoes on shelves">
            <a:extLst>
              <a:ext uri="{FF2B5EF4-FFF2-40B4-BE49-F238E27FC236}">
                <a16:creationId xmlns:a16="http://schemas.microsoft.com/office/drawing/2014/main" id="{0534E773-1257-82D6-67D3-93CF6461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D88FC-686A-04BA-45BF-6CF998EB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Időbeosztás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B9263-922E-89DD-2760-FCA276D7B76E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A62D9CD-A892-979A-A911-A92BC0196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36723"/>
              </p:ext>
            </p:extLst>
          </p:nvPr>
        </p:nvGraphicFramePr>
        <p:xfrm>
          <a:off x="1808065" y="1443905"/>
          <a:ext cx="8128000" cy="528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1263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E2323-A044-5E70-08DE-ECDD0072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splay of shoes on shelves">
            <a:extLst>
              <a:ext uri="{FF2B5EF4-FFF2-40B4-BE49-F238E27FC236}">
                <a16:creationId xmlns:a16="http://schemas.microsoft.com/office/drawing/2014/main" id="{78F6CA41-0A5A-5F45-8F85-B4A5505C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D5787-792E-9E79-876F-4E4D8AC8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Időbeosztás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CA823-17F2-BD14-8419-451537F0ECA4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58F68-F283-65A8-FCB1-BCD968C48DC1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F04EA3-BD0F-9874-CA32-3CB31F33E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583437"/>
              </p:ext>
            </p:extLst>
          </p:nvPr>
        </p:nvGraphicFramePr>
        <p:xfrm>
          <a:off x="-1281342" y="1501334"/>
          <a:ext cx="9424231" cy="551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441B83-6AEE-DB30-F2A2-FE87607A4034}"/>
              </a:ext>
            </a:extLst>
          </p:cNvPr>
          <p:cNvSpPr txBox="1"/>
          <p:nvPr/>
        </p:nvSpPr>
        <p:spPr>
          <a:xfrm>
            <a:off x="7029622" y="3192012"/>
            <a:ext cx="3577417" cy="1200329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Python &amp; Folyamatábra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Ppt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4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splay of shoes on shelves">
            <a:extLst>
              <a:ext uri="{FF2B5EF4-FFF2-40B4-BE49-F238E27FC236}">
                <a16:creationId xmlns:a16="http://schemas.microsoft.com/office/drawing/2014/main" id="{53087207-EB8D-E96E-F0E7-04348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0B89A-B8D6-C6D1-7A3C-C5B6B50A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Időbeosztás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EEFC0-FE60-3C36-744E-ED6DF675448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691AE2-77FF-6112-A55A-9BA59438C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93153"/>
              </p:ext>
            </p:extLst>
          </p:nvPr>
        </p:nvGraphicFramePr>
        <p:xfrm>
          <a:off x="4478528" y="1449859"/>
          <a:ext cx="8128000" cy="528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8EDB63-4D2B-BFA4-AFD0-0D563675F0EA}"/>
              </a:ext>
            </a:extLst>
          </p:cNvPr>
          <p:cNvSpPr txBox="1"/>
          <p:nvPr/>
        </p:nvSpPr>
        <p:spPr>
          <a:xfrm>
            <a:off x="1447973" y="3140537"/>
            <a:ext cx="2304878" cy="830997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30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tore with a variety of shoes on display&#10;&#10;AI-generated content may be incorrect.">
            <a:extLst>
              <a:ext uri="{FF2B5EF4-FFF2-40B4-BE49-F238E27FC236}">
                <a16:creationId xmlns:a16="http://schemas.microsoft.com/office/drawing/2014/main" id="{50489C88-0A5A-FFD8-AE90-1B3A11AD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638E3-8927-5268-1AFB-627DB46E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Munkamegosztás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767B3-4F22-A86D-8BDB-63D1E77C8CE3}"/>
              </a:ext>
            </a:extLst>
          </p:cNvPr>
          <p:cNvSpPr txBox="1"/>
          <p:nvPr/>
        </p:nvSpPr>
        <p:spPr>
          <a:xfrm>
            <a:off x="1788850" y="2189153"/>
            <a:ext cx="3459425" cy="2744277"/>
          </a:xfrm>
          <a:prstGeom prst="rect">
            <a:avLst/>
          </a:prstGeom>
          <a:solidFill>
            <a:srgbClr val="333333">
              <a:alpha val="69804"/>
            </a:srgbClr>
          </a:solidFill>
          <a:ln w="12700" cap="sq" cmpd="thinThick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Molnár Viktor </a:t>
            </a:r>
            <a:endParaRPr lang="hu-HU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Ppt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Js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Html &amp; </a:t>
            </a:r>
            <a:r>
              <a:rPr lang="en-US" sz="2200" dirty="0" err="1">
                <a:solidFill>
                  <a:schemeClr val="bg1"/>
                </a:solidFill>
              </a:rPr>
              <a:t>Css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Python &amp; </a:t>
            </a:r>
            <a:r>
              <a:rPr lang="en-US" sz="2200" dirty="0" err="1">
                <a:solidFill>
                  <a:schemeClr val="bg1"/>
                </a:solidFill>
              </a:rPr>
              <a:t>Folyamatábra</a:t>
            </a:r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60EEFE-BD63-75B0-1FE1-0345D8E87EB9}"/>
              </a:ext>
            </a:extLst>
          </p:cNvPr>
          <p:cNvCxnSpPr>
            <a:cxnSpLocks/>
          </p:cNvCxnSpPr>
          <p:nvPr/>
        </p:nvCxnSpPr>
        <p:spPr>
          <a:xfrm>
            <a:off x="1969825" y="2705100"/>
            <a:ext cx="30879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6E136-5227-C79C-EE42-408A143DC0D9}"/>
              </a:ext>
            </a:extLst>
          </p:cNvPr>
          <p:cNvSpPr txBox="1"/>
          <p:nvPr/>
        </p:nvSpPr>
        <p:spPr>
          <a:xfrm>
            <a:off x="6475150" y="2196319"/>
            <a:ext cx="3459425" cy="1953292"/>
          </a:xfrm>
          <a:prstGeom prst="rect">
            <a:avLst/>
          </a:prstGeom>
          <a:solidFill>
            <a:srgbClr val="333333">
              <a:alpha val="69804"/>
            </a:srgbClr>
          </a:solidFill>
          <a:ln w="12700" cap="sq" cmpd="thinThick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Molnár </a:t>
            </a:r>
            <a:r>
              <a:rPr lang="hu-HU" sz="2400" dirty="0">
                <a:solidFill>
                  <a:schemeClr val="bg1"/>
                </a:solidFill>
              </a:rPr>
              <a:t>Milán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Html &amp; </a:t>
            </a:r>
            <a:r>
              <a:rPr lang="en-US" sz="2200" dirty="0" err="1">
                <a:solidFill>
                  <a:schemeClr val="bg1"/>
                </a:solidFill>
              </a:rPr>
              <a:t>Css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Python &amp; </a:t>
            </a:r>
            <a:r>
              <a:rPr lang="en-US" sz="2200" dirty="0" err="1">
                <a:solidFill>
                  <a:schemeClr val="bg1"/>
                </a:solidFill>
              </a:rPr>
              <a:t>Folyamatábra</a:t>
            </a:r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E89FB9-558F-A3DA-2EB5-EDD42F1EC539}"/>
              </a:ext>
            </a:extLst>
          </p:cNvPr>
          <p:cNvCxnSpPr>
            <a:cxnSpLocks/>
          </p:cNvCxnSpPr>
          <p:nvPr/>
        </p:nvCxnSpPr>
        <p:spPr>
          <a:xfrm>
            <a:off x="6713275" y="2705100"/>
            <a:ext cx="3021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splay of shoes on shelves&#10;&#10;AI-generated content may be incorrect.">
            <a:extLst>
              <a:ext uri="{FF2B5EF4-FFF2-40B4-BE49-F238E27FC236}">
                <a16:creationId xmlns:a16="http://schemas.microsoft.com/office/drawing/2014/main" id="{FC2F23DC-89C5-77C9-5992-97F04E66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92242-D6B8-7D38-8409-1645663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Eszközök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EB305-4EB8-9FA0-3EC4-874EBC4238D6}"/>
              </a:ext>
            </a:extLst>
          </p:cNvPr>
          <p:cNvSpPr txBox="1"/>
          <p:nvPr/>
        </p:nvSpPr>
        <p:spPr>
          <a:xfrm>
            <a:off x="1381125" y="2055803"/>
            <a:ext cx="3762375" cy="3062283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000" dirty="0">
                <a:solidFill>
                  <a:schemeClr val="bg1"/>
                </a:solidFill>
              </a:rPr>
              <a:t>Elkészítés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hu-HU" sz="3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Visual Studio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Power Point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Chrome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FlowChart</a:t>
            </a:r>
            <a:r>
              <a:rPr lang="en-US" sz="2200" dirty="0">
                <a:solidFill>
                  <a:schemeClr val="bg1"/>
                </a:solidFill>
              </a:rPr>
              <a:t> (</a:t>
            </a:r>
            <a:r>
              <a:rPr lang="en-US" sz="2200" dirty="0" err="1">
                <a:solidFill>
                  <a:schemeClr val="bg1"/>
                </a:solidFill>
              </a:rPr>
              <a:t>MindOnMap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40758-EED5-1BC9-51E5-65594F37C918}"/>
              </a:ext>
            </a:extLst>
          </p:cNvPr>
          <p:cNvSpPr txBox="1"/>
          <p:nvPr/>
        </p:nvSpPr>
        <p:spPr>
          <a:xfrm>
            <a:off x="6962776" y="2055803"/>
            <a:ext cx="3067050" cy="2763834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</a:rPr>
              <a:t>Kommunikáció</a:t>
            </a:r>
          </a:p>
          <a:p>
            <a:endParaRPr lang="hu-HU" sz="3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Github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Trello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Classroom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5A663E-C59E-2D49-CE87-4C6A019AC5CE}"/>
              </a:ext>
            </a:extLst>
          </p:cNvPr>
          <p:cNvCxnSpPr>
            <a:cxnSpLocks/>
          </p:cNvCxnSpPr>
          <p:nvPr/>
        </p:nvCxnSpPr>
        <p:spPr>
          <a:xfrm>
            <a:off x="1541200" y="2705100"/>
            <a:ext cx="34594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836387-7C05-2820-15B4-1F452A588C79}"/>
              </a:ext>
            </a:extLst>
          </p:cNvPr>
          <p:cNvCxnSpPr>
            <a:cxnSpLocks/>
          </p:cNvCxnSpPr>
          <p:nvPr/>
        </p:nvCxnSpPr>
        <p:spPr>
          <a:xfrm>
            <a:off x="7094275" y="2705100"/>
            <a:ext cx="28403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hoe store with many shoes on display&#10;&#10;AI-generated content may be incorrect.">
            <a:extLst>
              <a:ext uri="{FF2B5EF4-FFF2-40B4-BE49-F238E27FC236}">
                <a16:creationId xmlns:a16="http://schemas.microsoft.com/office/drawing/2014/main" id="{05E23AF7-B8CA-B0F3-FB0A-A0F114C4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-1" b="131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59578-B523-82FB-74E5-0500709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Köszönjük a figyelmet !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2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Cipő projekt</vt:lpstr>
      <vt:lpstr>Előadás tartalma</vt:lpstr>
      <vt:lpstr>Időbeosztás</vt:lpstr>
      <vt:lpstr>Időbeosztás</vt:lpstr>
      <vt:lpstr>Időbeosztás</vt:lpstr>
      <vt:lpstr>Munkamegosztás</vt:lpstr>
      <vt:lpstr>Eszközök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Molnar Viktor</dc:creator>
  <cp:lastModifiedBy>Molnar Viktor</cp:lastModifiedBy>
  <cp:revision>1</cp:revision>
  <dcterms:created xsi:type="dcterms:W3CDTF">2025-03-15T09:54:24Z</dcterms:created>
  <dcterms:modified xsi:type="dcterms:W3CDTF">2025-03-15T13:02:20Z</dcterms:modified>
</cp:coreProperties>
</file>