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BD8-1866-43EA-856C-57BB3FECAA88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EDCD-9EFB-4639-BEDE-3F13A2014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29501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BD8-1866-43EA-856C-57BB3FECAA88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EDCD-9EFB-4639-BEDE-3F13A2014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47149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BD8-1866-43EA-856C-57BB3FECAA88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EDCD-9EFB-4639-BEDE-3F13A2014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46895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BD8-1866-43EA-856C-57BB3FECAA88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EDCD-9EFB-4639-BEDE-3F13A2014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09537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BD8-1866-43EA-856C-57BB3FECAA88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EDCD-9EFB-4639-BEDE-3F13A2014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80800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BD8-1866-43EA-856C-57BB3FECAA88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EDCD-9EFB-4639-BEDE-3F13A2014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3568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BD8-1866-43EA-856C-57BB3FECAA88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EDCD-9EFB-4639-BEDE-3F13A2014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89670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BD8-1866-43EA-856C-57BB3FECAA88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EDCD-9EFB-4639-BEDE-3F13A2014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72388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BD8-1866-43EA-856C-57BB3FECAA88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EDCD-9EFB-4639-BEDE-3F13A2014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7825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BD8-1866-43EA-856C-57BB3FECAA88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EDCD-9EFB-4639-BEDE-3F13A2014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4813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BD8-1866-43EA-856C-57BB3FECAA88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EDCD-9EFB-4639-BEDE-3F13A2014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81234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2BD8-1866-43EA-856C-57BB3FECAA88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6EDCD-9EFB-4639-BEDE-3F13A2014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61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hexlet.io/blog/posts/chto-takoe-graphql-s-osnov-do-pervyh-zaprosov" TargetMode="External"/><Relationship Id="rId2" Type="http://schemas.openxmlformats.org/officeDocument/2006/relationships/hyperlink" Target="https://habr.com/ru/company/ruvds/blog/44526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mofeev.ru/info/articles/podrobnosti-o-graphql-chto-kak-i-pochemu/" TargetMode="External"/><Relationship Id="rId5" Type="http://schemas.openxmlformats.org/officeDocument/2006/relationships/hyperlink" Target="https://www.reg.ru/support/vps-servery/oblachnie-serveri-vps/ustanovka-programmnogo-obespechenija/graphql" TargetMode="External"/><Relationship Id="rId4" Type="http://schemas.openxmlformats.org/officeDocument/2006/relationships/hyperlink" Target="https://dou.ua/lenta/articles/working-with-qraphq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13861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Мастер-класс по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585011"/>
            <a:ext cx="9144000" cy="1655762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Авторы: студенты 2 курса ИВТ Института Информационных Технологий и Технологического Образования РГПУ им. А. И. Герцена, Сорокина И.И.,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Чалапко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Е. В.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55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может понадобиться использовать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29600"/>
            <a:ext cx="10515600" cy="4351338"/>
          </a:xfrm>
        </p:spPr>
        <p:txBody>
          <a:bodyPr/>
          <a:lstStyle/>
          <a:p>
            <a:r>
              <a:rPr lang="ru-RU" b="1" dirty="0"/>
              <a:t>Вы стремитесь уменьшить количество запросов, выполняемых с клиента</a:t>
            </a:r>
          </a:p>
          <a:p>
            <a:r>
              <a:rPr lang="ru-RU" b="1" dirty="0" smtClean="0"/>
              <a:t>Вы хотите избежать </a:t>
            </a:r>
            <a:r>
              <a:rPr lang="ru-RU" b="1" dirty="0" err="1" smtClean="0"/>
              <a:t>денормализации</a:t>
            </a:r>
            <a:r>
              <a:rPr lang="ru-RU" b="1" dirty="0" smtClean="0"/>
              <a:t> данных, проводимой лишь ради того, чтобы оптимизировать работу механизмов построения пользовательского интерфейса</a:t>
            </a:r>
          </a:p>
          <a:p>
            <a:r>
              <a:rPr lang="ru-RU" b="1" dirty="0" smtClean="0"/>
              <a:t>У вас есть множество источников информации, к которым вы обращаетесь из разных приложений</a:t>
            </a:r>
          </a:p>
          <a:p>
            <a:r>
              <a:rPr lang="ru-RU" b="1" dirty="0"/>
              <a:t>Может быть технология </a:t>
            </a:r>
            <a:r>
              <a:rPr lang="ru-RU" b="1" dirty="0" err="1"/>
              <a:t>GraphQL</a:t>
            </a:r>
            <a:r>
              <a:rPr lang="ru-RU" b="1" dirty="0"/>
              <a:t> — это верх совершенства? Стоит ли мне прямо сейчас выбросить мой REST API и перейти на </a:t>
            </a:r>
            <a:r>
              <a:rPr lang="ru-RU" b="1" dirty="0" err="1"/>
              <a:t>GraphQL</a:t>
            </a:r>
            <a:r>
              <a:rPr lang="ru-RU" b="1" dirty="0"/>
              <a:t>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539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1311" y="764136"/>
            <a:ext cx="2137757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https://lh3.googleusercontent.com/proxy/gOG-KbRNb9K4JsywOe3IeVd17WPEd_3cMS3uyM9bdcxsYjChJxsgb6SxisGxH_8ZD-gbEfVVoWdejOBXmeA57_FuRGfhCjkt3OM0nc2i8WF0QSjM_6rsJQa6zEaodQGHbZnG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789" y="2818649"/>
            <a:ext cx="4876800" cy="1714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302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3255" y="3091700"/>
            <a:ext cx="6892636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Благодарим за внимание!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64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7262" y="198871"/>
            <a:ext cx="7517476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материалы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92374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https://habr.com/ru/company/ruvds/blog/445268/</a:t>
            </a:r>
            <a:endParaRPr lang="ru-RU" b="1" dirty="0" smtClean="0"/>
          </a:p>
          <a:p>
            <a:r>
              <a:rPr lang="en-US" b="1" dirty="0" smtClean="0">
                <a:hlinkClick r:id="rId3"/>
              </a:rPr>
              <a:t>https://ru.hexlet.io/blog/posts/chto-takoe-graphql-s-osnov-do-pervyh-zaprosov</a:t>
            </a:r>
            <a:endParaRPr lang="ru-RU" b="1" dirty="0" smtClean="0"/>
          </a:p>
          <a:p>
            <a:r>
              <a:rPr lang="en-US" b="1" dirty="0" smtClean="0">
                <a:hlinkClick r:id="rId4"/>
              </a:rPr>
              <a:t>https://dou.ua/lenta/articles/working-with-qraphql/</a:t>
            </a:r>
            <a:endParaRPr lang="ru-RU" b="1" dirty="0" smtClean="0"/>
          </a:p>
          <a:p>
            <a:r>
              <a:rPr lang="en-US" b="1" dirty="0" smtClean="0">
                <a:hlinkClick r:id="rId5"/>
              </a:rPr>
              <a:t>https://www.reg.ru/support/vps-servery/oblachnie-serveri-vps/ustanovka-programmnogo-obespechenija/graphql</a:t>
            </a:r>
            <a:endParaRPr lang="ru-RU" b="1" dirty="0" smtClean="0"/>
          </a:p>
          <a:p>
            <a:r>
              <a:rPr lang="en-US" b="1" dirty="0" smtClean="0">
                <a:hlinkClick r:id="rId6"/>
              </a:rPr>
              <a:t>https://temofeev.ru/info/articles/podrobnosti-o-graphql-chto-kak-i-pochemu/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262708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2802" y="0"/>
            <a:ext cx="5626395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27373"/>
            <a:ext cx="10515600" cy="2703845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язык запросов, используемый клиентскими приложениями для работы с данными. C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связано такое понятие, как «схема» — это то, что позволяет организовывать создание, чтение, обновление и удаление данных в вашем приложении </a:t>
            </a:r>
          </a:p>
        </p:txBody>
      </p:sp>
    </p:spTree>
    <p:extLst>
      <p:ext uri="{BB962C8B-B14F-4D97-AF65-F5344CB8AC3E}">
        <p14:creationId xmlns:p14="http://schemas.microsoft.com/office/powerpoint/2010/main" val="161764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82802" y="0"/>
            <a:ext cx="56263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GraphQL?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hsto.org/getpro/habr/post_images/4a9/7b0/503/4a97b0503004e8afb68c107aec6478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96" y="1006586"/>
            <a:ext cx="9460443" cy="477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63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0207" y="0"/>
            <a:ext cx="9411586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Переосмысление технологии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cdn.netlify.com/f77989acee58aa60fe4f29f0cf0e751e3996d9c0/0f5ec/img/blog/graphq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207" y="1325563"/>
            <a:ext cx="9219933" cy="5145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086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390207" y="0"/>
            <a:ext cx="94115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Переосмысление технологии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i.stack.imgur.com/RZd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41" y="1325563"/>
            <a:ext cx="10274917" cy="5142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2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11029" y="1325563"/>
            <a:ext cx="9369942" cy="3926921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390207" y="0"/>
            <a:ext cx="94115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Переосмысление технологии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0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390207" y="0"/>
            <a:ext cx="94115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Переосмысление технологии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95820" y="2098201"/>
            <a:ext cx="8200360" cy="2728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7410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039" y="34386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технология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улучшает то, для чего использовалась технология REST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4098" name="Picture 2" descr="https://davidwalsh.name/demo/graphql-intro/graphqlvs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598" y="1478037"/>
            <a:ext cx="7308481" cy="4838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83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8011" y="258800"/>
            <a:ext cx="6795977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работает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7170" name="Picture 2" descr="https://s.dou.ua/storage-files/1_Z7aSr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233409"/>
            <a:ext cx="8477250" cy="3790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19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204</Words>
  <Application>Microsoft Office PowerPoint</Application>
  <PresentationFormat>Широкоэкранный</PresentationFormat>
  <Paragraphs>24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Мастер-класс по GraphQL</vt:lpstr>
      <vt:lpstr>Что такое GraphQL?</vt:lpstr>
      <vt:lpstr>Презентация PowerPoint</vt:lpstr>
      <vt:lpstr>Переосмысление технологии REST</vt:lpstr>
      <vt:lpstr>Презентация PowerPoint</vt:lpstr>
      <vt:lpstr>Презентация PowerPoint</vt:lpstr>
      <vt:lpstr>Презентация PowerPoint</vt:lpstr>
      <vt:lpstr>Как технология GraphQL улучшает то, для чего использовалась технология REST </vt:lpstr>
      <vt:lpstr>Как работает GraphQL?</vt:lpstr>
      <vt:lpstr>Зачем может понадобиться использовать GraphQL?</vt:lpstr>
      <vt:lpstr>Итоги</vt:lpstr>
      <vt:lpstr>Благодарим за внимание!</vt:lpstr>
      <vt:lpstr>Использованные материалы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Мастер-класс по GraphQL</dc:title>
  <dc:creator>Admin</dc:creator>
  <cp:lastModifiedBy>Admin</cp:lastModifiedBy>
  <cp:revision>5</cp:revision>
  <dcterms:created xsi:type="dcterms:W3CDTF">2021-06-30T10:45:38Z</dcterms:created>
  <dcterms:modified xsi:type="dcterms:W3CDTF">2021-06-30T11:20:20Z</dcterms:modified>
</cp:coreProperties>
</file>