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3" d="100"/>
          <a:sy n="43" d="100"/>
        </p:scale>
        <p:origin x="102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7E16E-6AD5-473A-92D6-21373924B944}" type="datetimeFigureOut">
              <a:rPr lang="ru-RU" smtClean="0"/>
              <a:t>02.07.2021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CE974-0DC2-4142-BA61-E90CA06227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16299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7E16E-6AD5-473A-92D6-21373924B944}" type="datetimeFigureOut">
              <a:rPr lang="ru-RU" smtClean="0"/>
              <a:t>02.07.2021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CE974-0DC2-4142-BA61-E90CA06227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4413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7E16E-6AD5-473A-92D6-21373924B944}" type="datetimeFigureOut">
              <a:rPr lang="ru-RU" smtClean="0"/>
              <a:t>02.07.2021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CE974-0DC2-4142-BA61-E90CA06227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93512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7E16E-6AD5-473A-92D6-21373924B944}" type="datetimeFigureOut">
              <a:rPr lang="ru-RU" smtClean="0"/>
              <a:t>02.07.2021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CE974-0DC2-4142-BA61-E90CA06227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25241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7E16E-6AD5-473A-92D6-21373924B944}" type="datetimeFigureOut">
              <a:rPr lang="ru-RU" smtClean="0"/>
              <a:t>02.07.2021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CE974-0DC2-4142-BA61-E90CA06227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03852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7E16E-6AD5-473A-92D6-21373924B944}" type="datetimeFigureOut">
              <a:rPr lang="ru-RU" smtClean="0"/>
              <a:t>02.07.2021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CE974-0DC2-4142-BA61-E90CA06227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05773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7E16E-6AD5-473A-92D6-21373924B944}" type="datetimeFigureOut">
              <a:rPr lang="ru-RU" smtClean="0"/>
              <a:t>02.07.2021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CE974-0DC2-4142-BA61-E90CA06227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56205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7E16E-6AD5-473A-92D6-21373924B944}" type="datetimeFigureOut">
              <a:rPr lang="ru-RU" smtClean="0"/>
              <a:t>02.07.2021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CE974-0DC2-4142-BA61-E90CA06227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84922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7E16E-6AD5-473A-92D6-21373924B944}" type="datetimeFigureOut">
              <a:rPr lang="ru-RU" smtClean="0"/>
              <a:t>02.07.2021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CE974-0DC2-4142-BA61-E90CA06227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69331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7E16E-6AD5-473A-92D6-21373924B944}" type="datetimeFigureOut">
              <a:rPr lang="ru-RU" smtClean="0"/>
              <a:t>02.07.2021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CE974-0DC2-4142-BA61-E90CA06227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68867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7E16E-6AD5-473A-92D6-21373924B944}" type="datetimeFigureOut">
              <a:rPr lang="ru-RU" smtClean="0"/>
              <a:t>02.07.2021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CE974-0DC2-4142-BA61-E90CA06227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18556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81000"/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F7E16E-6AD5-473A-92D6-21373924B944}" type="datetimeFigureOut">
              <a:rPr lang="ru-RU" smtClean="0"/>
              <a:t>02.07.2021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7CE974-0DC2-4142-BA61-E90CA06227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4178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ke-info.com/how-to-choose-php-framework-laravel-yii-symfony/" TargetMode="External"/><Relationship Id="rId2" Type="http://schemas.openxmlformats.org/officeDocument/2006/relationships/hyperlink" Target="https://ru.hexlet.io/blog/posts/kakoy-php-freymvork-vybrat-sravnivaem-symphony-laravel-i-yii2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sabix.com/ru/blog/key-differences-between-laravel-and-symfony/" TargetMode="External"/><Relationship Id="rId5" Type="http://schemas.openxmlformats.org/officeDocument/2006/relationships/hyperlink" Target="https://andreyex.ru/programmirovanie/5-luchshih-php-frejmvorkov-v-2020-godu-chast-2/" TargetMode="External"/><Relationship Id="rId4" Type="http://schemas.openxmlformats.org/officeDocument/2006/relationships/hyperlink" Target="https://umbrellait.com/ru/blog/symfony-vs-laravel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864523"/>
            <a:ext cx="12192000" cy="633759"/>
          </a:xfrm>
        </p:spPr>
        <p:txBody>
          <a:bodyPr>
            <a:normAutofit fontScale="90000"/>
          </a:bodyPr>
          <a:lstStyle/>
          <a:p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Сравнение Фреймворков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Symfony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Laravel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57498" y="5202238"/>
            <a:ext cx="9144000" cy="1655762"/>
          </a:xfrm>
        </p:spPr>
        <p:txBody>
          <a:bodyPr/>
          <a:lstStyle/>
          <a:p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Авторы: Студенты 2 курса ИВТ,  Института Информационных Технологий и Технологического Образования, РГПУ им. А. И. Герцена, Сорокина И. И., </a:t>
            </a:r>
            <a:r>
              <a:rPr lang="ru-RU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Чалапко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Е. В.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80652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Специфика проектов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28678" y="1325563"/>
            <a:ext cx="5763322" cy="4351338"/>
          </a:xfrm>
        </p:spPr>
        <p:txBody>
          <a:bodyPr/>
          <a:lstStyle/>
          <a:p>
            <a:pPr marL="0" indent="0">
              <a:buNone/>
            </a:pP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Symfony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рекомендуется для:</a:t>
            </a:r>
          </a:p>
          <a:p>
            <a:pPr lvl="0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больших и сложных приложений уровня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enterprise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(уровня предприятия);</a:t>
            </a:r>
          </a:p>
          <a:p>
            <a:pPr lvl="0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приложений, имеющих ключевое значение для бизнеса;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ERP приложений (планирование ресурсов предприятия).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332678" y="1325563"/>
            <a:ext cx="576332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Laravel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рекомендуется для:</a:t>
            </a:r>
          </a:p>
          <a:p>
            <a:pPr lvl="0"/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backend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мобильных приложений;</a:t>
            </a:r>
          </a:p>
          <a:p>
            <a:pPr lvl="0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типовых приложений;</a:t>
            </a:r>
          </a:p>
          <a:p>
            <a:pPr lvl="0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небольших приложений/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стартапов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предусматривающих быструю разработку,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использования начинающими разработчиками.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170" name="Picture 2" descr="Debate: Symfony VS Laravel - DEV Community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60" t="10926" r="11177" b="21394"/>
          <a:stretch/>
        </p:blipFill>
        <p:spPr bwMode="auto">
          <a:xfrm>
            <a:off x="2881661" y="4917687"/>
            <a:ext cx="5307982" cy="1940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88706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67722" y="3389970"/>
            <a:ext cx="6142463" cy="1325563"/>
          </a:xfrm>
        </p:spPr>
        <p:txBody>
          <a:bodyPr/>
          <a:lstStyle/>
          <a:p>
            <a:r>
              <a:rPr lang="ru-RU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внимание!</a:t>
            </a:r>
            <a:endParaRPr lang="ru-RU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95309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Использованные ресурсы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351338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ru.hexlet.io/blog/posts/kakoy-php-freymvork-vybrat-sravnivaem-symphony-laravel-i-yii2</a:t>
            </a:r>
            <a:endParaRPr lang="ru-RU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hlinkClick r:id="rId3"/>
              </a:rPr>
              <a:t>https://www.make-info.com/how-to-choose-php-framework-laravel-yii-symfony</a:t>
            </a:r>
            <a:r>
              <a:rPr lang="en-US" b="1" dirty="0" smtClean="0">
                <a:hlinkClick r:id="rId3"/>
              </a:rPr>
              <a:t>/</a:t>
            </a:r>
            <a:endParaRPr lang="ru-RU" b="1" dirty="0" smtClean="0"/>
          </a:p>
          <a:p>
            <a:r>
              <a:rPr lang="en-US" b="1" dirty="0">
                <a:hlinkClick r:id="rId4"/>
              </a:rPr>
              <a:t>https://umbrellait.com/ru/blog/symfony-vs-laravel</a:t>
            </a:r>
            <a:r>
              <a:rPr lang="en-US" b="1" dirty="0" smtClean="0">
                <a:hlinkClick r:id="rId4"/>
              </a:rPr>
              <a:t>/</a:t>
            </a:r>
            <a:endParaRPr lang="ru-RU" b="1" dirty="0" smtClean="0"/>
          </a:p>
          <a:p>
            <a:r>
              <a:rPr lang="en-US" b="1" dirty="0">
                <a:hlinkClick r:id="rId5"/>
              </a:rPr>
              <a:t>https://andreyex.ru/programmirovanie/5-luchshih-php-frejmvorkov-v-2020-godu-chast-2</a:t>
            </a:r>
            <a:r>
              <a:rPr lang="en-US" b="1" dirty="0" smtClean="0">
                <a:hlinkClick r:id="rId5"/>
              </a:rPr>
              <a:t>/</a:t>
            </a:r>
            <a:endParaRPr lang="ru-RU" b="1" dirty="0" smtClean="0"/>
          </a:p>
          <a:p>
            <a:r>
              <a:rPr lang="en-US" b="1" dirty="0">
                <a:hlinkClick r:id="rId6"/>
              </a:rPr>
              <a:t>https://asabix.com/ru/blog/key-differences-between-laravel-and-symfony</a:t>
            </a:r>
            <a:r>
              <a:rPr lang="en-US" b="1" dirty="0" smtClean="0">
                <a:hlinkClick r:id="rId6"/>
              </a:rPr>
              <a:t>/</a:t>
            </a:r>
            <a:endParaRPr lang="ru-RU" b="1" dirty="0" smtClean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757902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Что такое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фреймворк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128829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Фреймворк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это платформа, которая помогает в разработке программных приложений. Это библиотека файлов, содержащая все основные функции, которые помогают разработчикам программного обеспечения в создании программ. Фреймворк содержит все основные функции, предопределенные классы и функции, необходимые для разработки программного обеспечения.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9375" y="3618571"/>
            <a:ext cx="4319239" cy="3239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0460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Что такое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фреймворк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PHP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24607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PHP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расшифровывается как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Personal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Home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Page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 Это один из самых простых языков программирования для понимания и использования. Обладая базовыми навыками программирования, любой разработчик программного обеспечения может без труда использовать этот PHP.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591" y="3936637"/>
            <a:ext cx="4605918" cy="2906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8484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Laravel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690688"/>
            <a:ext cx="10515600" cy="4351338"/>
          </a:xfrm>
        </p:spPr>
        <p:txBody>
          <a:bodyPr/>
          <a:lstStyle/>
          <a:p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Laravel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самый популярный PHP-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фреймворк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сегодняшний день. Программное обеспечение, разработанное в 2011 году, с тех пор помогает веб-разработчикам и пользователям создавать сложные веб-приложения. Он также использует архитектуру MVC для создания сложных веб-приложений с нуля. Программное обеспечение предназначено для упрощения простых задач, таких как кэширование, аутентификация, сеанс и маршрутизация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415" y="5003104"/>
            <a:ext cx="5032769" cy="1854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6323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-35197"/>
            <a:ext cx="10515600" cy="1325563"/>
          </a:xfrm>
        </p:spPr>
        <p:txBody>
          <a:bodyPr/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Ключевые особенности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Laravel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290366"/>
            <a:ext cx="10515600" cy="4351338"/>
          </a:xfrm>
        </p:spPr>
        <p:txBody>
          <a:bodyPr/>
          <a:lstStyle/>
          <a:p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Аутентификация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Ремесленник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Эффективное отображение объектных отношений (ORM)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Уникальное модульное тестирование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Система миграции базы данных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2050" name="Picture 2" descr="https://www.jesusamieiro.com/wp-content/uploads/2019/10/Larave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4889" y="4003330"/>
            <a:ext cx="5702222" cy="2854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52108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Почему вам следует использовать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Laravel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978132"/>
            <a:ext cx="10515600" cy="4351338"/>
          </a:xfrm>
        </p:spPr>
        <p:txBody>
          <a:bodyPr/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Автоматизация тестирования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Простая маршрутизация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Разделение бизнес-логики и кода представления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Объектно-ориентированные библиотеки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Простые уведомления по электронной почте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pic>
        <p:nvPicPr>
          <p:cNvPr id="3074" name="Picture 2" descr="Laravel 6.0 Comes in Hot with LTS | FastCome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7033" y="3480735"/>
            <a:ext cx="5577933" cy="3377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54063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Symfony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351338"/>
          </a:xfrm>
        </p:spPr>
        <p:txBody>
          <a:bodyPr/>
          <a:lstStyle/>
          <a:p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Symfony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поставляется с отличной документацией и обучающими курсами, чтобы помочь пользователям разобраться в программном обеспечении. Он также рекомендуется из-за его расширенных функций, которые выделяют его. Платформа использует надежную архитектуру MVC, чтобы помочь разработчику отделить логику от представления и упростить ее использование для начинающих.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Symfony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это PHP-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фреймворк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 очень продвинутыми функциями, но на удивление простой в использовании.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098" name="Picture 2" descr="PHP Symfony Developers | Emagineer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5181600"/>
            <a:ext cx="487680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7793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Ключевые особенности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Symphony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223770"/>
            <a:ext cx="10515600" cy="4351338"/>
          </a:xfrm>
        </p:spPr>
        <p:txBody>
          <a:bodyPr/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Профайлер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Symfony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Настройка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Долгосрочная поддержка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Предварительно установленная структура каталогов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Независимые 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компоненты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122" name="Picture 2" descr="Курс «PHP-фреймворк Symfony»: обучение на PHP-разработчика онлайн — Skillbo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7930" y="3640810"/>
            <a:ext cx="4356139" cy="3217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08701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Почему вам следует использовать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Symfony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901817"/>
            <a:ext cx="10515600" cy="4351338"/>
          </a:xfrm>
        </p:spPr>
        <p:txBody>
          <a:bodyPr/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Большое сообщество</a:t>
            </a:r>
          </a:p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Очень гибкий</a:t>
            </a:r>
          </a:p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Доказанная надежность</a:t>
            </a:r>
          </a:p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Компания, стоящая за технологией</a:t>
            </a:r>
          </a:p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Долгосрочная поддержка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6146" name="Picture 2" descr="New in Symfony 3.1: Improved the Security Profiler Panel (Symfony Blog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1073" y="2902499"/>
            <a:ext cx="6950927" cy="3955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16479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406</Words>
  <Application>Microsoft Office PowerPoint</Application>
  <PresentationFormat>Широкоэкранный</PresentationFormat>
  <Paragraphs>51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Тема Office</vt:lpstr>
      <vt:lpstr>Сравнение Фреймворков Symfony и Laravel</vt:lpstr>
      <vt:lpstr>Что такое фреймворк?</vt:lpstr>
      <vt:lpstr>Что такое фреймворк PHP?</vt:lpstr>
      <vt:lpstr>Laravel</vt:lpstr>
      <vt:lpstr>Ключевые особенности Laravel</vt:lpstr>
      <vt:lpstr>Почему вам следует использовать Laravel?</vt:lpstr>
      <vt:lpstr>Symfony</vt:lpstr>
      <vt:lpstr>Ключевые особенности Symphony</vt:lpstr>
      <vt:lpstr>Почему вам следует использовать Symfony?</vt:lpstr>
      <vt:lpstr>Специфика проектов</vt:lpstr>
      <vt:lpstr>Спасибо за внимание!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Сравнение Фреймворков Symfony и Laravel</dc:title>
  <dc:creator>Admin</dc:creator>
  <cp:lastModifiedBy>Admin</cp:lastModifiedBy>
  <cp:revision>13</cp:revision>
  <dcterms:created xsi:type="dcterms:W3CDTF">2021-07-01T22:17:14Z</dcterms:created>
  <dcterms:modified xsi:type="dcterms:W3CDTF">2021-07-02T09:26:36Z</dcterms:modified>
</cp:coreProperties>
</file>