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4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A3F9-F1E2-4996-ADC3-5B5E8313059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38CE-B2F5-4F12-9BB2-38124F0CC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69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A3F9-F1E2-4996-ADC3-5B5E8313059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38CE-B2F5-4F12-9BB2-38124F0CC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33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A3F9-F1E2-4996-ADC3-5B5E8313059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38CE-B2F5-4F12-9BB2-38124F0CC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20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A3F9-F1E2-4996-ADC3-5B5E8313059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38CE-B2F5-4F12-9BB2-38124F0CC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28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A3F9-F1E2-4996-ADC3-5B5E8313059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38CE-B2F5-4F12-9BB2-38124F0CC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80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A3F9-F1E2-4996-ADC3-5B5E8313059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38CE-B2F5-4F12-9BB2-38124F0CC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A3F9-F1E2-4996-ADC3-5B5E8313059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38CE-B2F5-4F12-9BB2-38124F0CC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9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A3F9-F1E2-4996-ADC3-5B5E8313059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38CE-B2F5-4F12-9BB2-38124F0CC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23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A3F9-F1E2-4996-ADC3-5B5E8313059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38CE-B2F5-4F12-9BB2-38124F0CC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3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A3F9-F1E2-4996-ADC3-5B5E8313059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38CE-B2F5-4F12-9BB2-38124F0CC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02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A3F9-F1E2-4996-ADC3-5B5E8313059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38CE-B2F5-4F12-9BB2-38124F0CC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38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FA3F9-F1E2-4996-ADC3-5B5E8313059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738CE-B2F5-4F12-9BB2-38124F0CC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3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08000"/>
            <a:ext cx="9144000" cy="2387600"/>
          </a:xfrm>
        </p:spPr>
        <p:txBody>
          <a:bodyPr/>
          <a:lstStyle/>
          <a:p>
            <a:r>
              <a:rPr lang="ru-RU" dirty="0" err="1" smtClean="0"/>
              <a:t>Скринкаст</a:t>
            </a:r>
            <a:r>
              <a:rPr lang="ru-RU" dirty="0" smtClean="0"/>
              <a:t> для проекта по созданию </a:t>
            </a:r>
            <a:r>
              <a:rPr lang="en-US" dirty="0" err="1" smtClean="0"/>
              <a:t>Captcha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ru-RU" dirty="0" smtClean="0"/>
              <a:t>Авторы: Студенты 2 курса ИВТ, Института Информационных Технологий и Технологического Образования, РГПУ им. А. И. Герцена, Сорокина И. И., </a:t>
            </a:r>
            <a:r>
              <a:rPr lang="ru-RU" dirty="0" err="1" smtClean="0"/>
              <a:t>Чалапко</a:t>
            </a:r>
            <a:r>
              <a:rPr lang="ru-RU" dirty="0" smtClean="0"/>
              <a:t> Е.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191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Итак, что же мы сделаем: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— Контрастный фон, с шумом</a:t>
            </a:r>
          </a:p>
          <a:p>
            <a:pPr marL="0" indent="0">
              <a:buNone/>
            </a:pPr>
            <a:r>
              <a:rPr lang="ru-RU" dirty="0"/>
              <a:t>— Линии за текстом, линии на тексте</a:t>
            </a:r>
          </a:p>
          <a:p>
            <a:pPr marL="0" indent="0">
              <a:buNone/>
            </a:pPr>
            <a:r>
              <a:rPr lang="ru-RU" dirty="0"/>
              <a:t>— Текст в случайном положении</a:t>
            </a:r>
          </a:p>
          <a:p>
            <a:pPr marL="0" indent="0">
              <a:buNone/>
            </a:pPr>
            <a:r>
              <a:rPr lang="ru-RU" dirty="0"/>
              <a:t>— Количество символов будет случайным, от 4 до 7</a:t>
            </a:r>
          </a:p>
          <a:p>
            <a:pPr marL="0" indent="0">
              <a:buNone/>
            </a:pPr>
            <a:r>
              <a:rPr lang="ru-RU" dirty="0"/>
              <a:t>— Размер каждого символа будет случайным</a:t>
            </a:r>
          </a:p>
          <a:p>
            <a:pPr marL="0" indent="0">
              <a:buNone/>
            </a:pPr>
            <a:r>
              <a:rPr lang="ru-RU" dirty="0"/>
              <a:t>— Цвет текста каждый раз будет случайным</a:t>
            </a:r>
          </a:p>
          <a:p>
            <a:pPr marL="0" indent="0">
              <a:buNone/>
            </a:pPr>
            <a:r>
              <a:rPr lang="ru-RU" dirty="0"/>
              <a:t>— Символы будут слегка прикасаться</a:t>
            </a:r>
          </a:p>
          <a:p>
            <a:pPr marL="0" indent="0">
              <a:buNone/>
            </a:pPr>
            <a:r>
              <a:rPr lang="ru-RU" dirty="0"/>
              <a:t>— Каждый символ будет под случайным небольшим углом</a:t>
            </a:r>
          </a:p>
        </p:txBody>
      </p:sp>
    </p:spTree>
    <p:extLst>
      <p:ext uri="{BB962C8B-B14F-4D97-AF65-F5344CB8AC3E}">
        <p14:creationId xmlns:p14="http://schemas.microsoft.com/office/powerpoint/2010/main" val="121059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Определимся с целью:</a:t>
            </a:r>
          </a:p>
          <a:p>
            <a:pPr marL="0" indent="0">
              <a:buNone/>
            </a:pPr>
            <a:r>
              <a:rPr lang="ru-RU" dirty="0"/>
              <a:t>— Генерация шума</a:t>
            </a:r>
          </a:p>
          <a:p>
            <a:pPr marL="0" indent="0">
              <a:buNone/>
            </a:pPr>
            <a:r>
              <a:rPr lang="ru-RU" dirty="0"/>
              <a:t>— Генерация текста</a:t>
            </a:r>
          </a:p>
          <a:p>
            <a:pPr marL="0" indent="0">
              <a:buNone/>
            </a:pPr>
            <a:r>
              <a:rPr lang="ru-RU" dirty="0"/>
              <a:t>— Форма с возможностью обновления </a:t>
            </a:r>
            <a:r>
              <a:rPr lang="ru-RU" dirty="0" err="1"/>
              <a:t>капчи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— Обработчик введенных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60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/>
              <a:t>Пишем форму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325563"/>
            <a:ext cx="9982199" cy="469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ru-RU" dirty="0"/>
              <a:t>Пишем генератор кода </a:t>
            </a:r>
            <a:r>
              <a:rPr lang="ru-RU" dirty="0" err="1"/>
              <a:t>капчи</a:t>
            </a:r>
            <a:r>
              <a:rPr lang="ru-RU" dirty="0"/>
              <a:t> (</a:t>
            </a:r>
            <a:r>
              <a:rPr lang="ru-RU" dirty="0" err="1"/>
              <a:t>random.php</a:t>
            </a:r>
            <a:r>
              <a:rPr lang="ru-RU" dirty="0"/>
              <a:t>)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68600" y="1016000"/>
            <a:ext cx="6984999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Пишем генератор изображения (</a:t>
            </a:r>
            <a:r>
              <a:rPr lang="ru-RU" dirty="0" err="1"/>
              <a:t>captcha.php</a:t>
            </a:r>
            <a:r>
              <a:rPr lang="ru-RU" dirty="0"/>
              <a:t>)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6265" y="1153803"/>
            <a:ext cx="4250706" cy="570419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901132" y="1325563"/>
            <a:ext cx="4019910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обработчик (</a:t>
            </a:r>
            <a:r>
              <a:rPr lang="ru-RU" dirty="0" err="1"/>
              <a:t>go.php</a:t>
            </a:r>
            <a:r>
              <a:rPr lang="ru-RU" dirty="0"/>
              <a:t>)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48229"/>
            <a:ext cx="3457121" cy="515574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990873" y="1690688"/>
            <a:ext cx="56673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0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5" name="Рисунок 4" descr="https://habrastorage.org/storage/93412f2e/088b2db6/e88a9b1a/da4dadd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022" y="2513465"/>
            <a:ext cx="3237956" cy="1492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8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Основные правила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14784"/>
            <a:ext cx="10515600" cy="4351338"/>
          </a:xfrm>
        </p:spPr>
        <p:txBody>
          <a:bodyPr/>
          <a:lstStyle/>
          <a:p>
            <a:r>
              <a:rPr lang="ru-RU" b="1" dirty="0"/>
              <a:t>1. </a:t>
            </a:r>
            <a:r>
              <a:rPr lang="ru-RU" b="1" dirty="0" err="1"/>
              <a:t>Капча</a:t>
            </a:r>
            <a:r>
              <a:rPr lang="ru-RU" b="1" dirty="0"/>
              <a:t> создана для </a:t>
            </a:r>
            <a:r>
              <a:rPr lang="ru-RU" b="1" dirty="0" smtClean="0"/>
              <a:t>людей</a:t>
            </a:r>
          </a:p>
          <a:p>
            <a:r>
              <a:rPr lang="ru-RU" b="1" dirty="0"/>
              <a:t>2. Генератор </a:t>
            </a:r>
            <a:r>
              <a:rPr lang="ru-RU" b="1" dirty="0" err="1"/>
              <a:t>капчи</a:t>
            </a:r>
            <a:r>
              <a:rPr lang="ru-RU" b="1" dirty="0"/>
              <a:t> должен быть четко ограничен в используемых </a:t>
            </a:r>
            <a:r>
              <a:rPr lang="ru-RU" b="1" dirty="0" smtClean="0"/>
              <a:t>символах</a:t>
            </a:r>
          </a:p>
          <a:p>
            <a:r>
              <a:rPr lang="ru-RU" b="1" dirty="0"/>
              <a:t>3. </a:t>
            </a:r>
            <a:r>
              <a:rPr lang="ru-RU" b="1" dirty="0" err="1"/>
              <a:t>Капча</a:t>
            </a:r>
            <a:r>
              <a:rPr lang="ru-RU" b="1" dirty="0"/>
              <a:t> должна быть стойкой к распознаванию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 descr="https://habrastorage.org/storage/dc6fcd09/047f3059/22f2ae9b/e7bfb30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911873"/>
            <a:ext cx="5289550" cy="3717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35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1. В изображении должно использоваться хотя бы несколько цветов.</a:t>
            </a:r>
            <a:endParaRPr lang="ru-RU" dirty="0"/>
          </a:p>
        </p:txBody>
      </p:sp>
      <p:pic>
        <p:nvPicPr>
          <p:cNvPr id="4" name="Рисунок 3" descr="https://habrastorage.org/storage/b156bfb2/729b9a93/b5372225/eebe220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3099118"/>
            <a:ext cx="9728200" cy="1534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47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2. Должен присутствовать шум</a:t>
            </a:r>
            <a:endParaRPr lang="ru-RU" dirty="0"/>
          </a:p>
        </p:txBody>
      </p:sp>
      <p:pic>
        <p:nvPicPr>
          <p:cNvPr id="4" name="Рисунок 3" descr="https://habrastorage.org/storage/5291b049/f2e1264e/a7bcb4b3/15dce5a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278" y="2910522"/>
            <a:ext cx="8249443" cy="1382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79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3. Буквы должны находиться на небольшом расстоянии друг от друга</a:t>
            </a:r>
            <a:endParaRPr lang="ru-RU" dirty="0"/>
          </a:p>
        </p:txBody>
      </p:sp>
      <p:pic>
        <p:nvPicPr>
          <p:cNvPr id="5" name="Рисунок 4" descr="https://habrastorage.org/storage/25fa4781/f452acf6/301db087/bda0659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3322955"/>
            <a:ext cx="8890000" cy="1356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233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4. Размеры символов должны быть разным</a:t>
            </a:r>
            <a:endParaRPr lang="ru-RU" dirty="0"/>
          </a:p>
        </p:txBody>
      </p:sp>
      <p:pic>
        <p:nvPicPr>
          <p:cNvPr id="4" name="Рисунок 3" descr="https://habrastorage.org/storage/c2f782be/f7c0f026/3ad45101/d1214ed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3345021"/>
            <a:ext cx="8788400" cy="1312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740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5. Отвратительный шрифт</a:t>
            </a:r>
            <a:endParaRPr lang="ru-RU" dirty="0"/>
          </a:p>
        </p:txBody>
      </p:sp>
      <p:pic>
        <p:nvPicPr>
          <p:cNvPr id="4" name="Рисунок 3" descr="https://habrastorage.org/storage/e8a95834/3e53b9ae/b2903198/a4eee68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3246755"/>
            <a:ext cx="9423400" cy="1509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38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6. Символы под случайным углом</a:t>
            </a:r>
            <a:endParaRPr lang="ru-RU" dirty="0"/>
          </a:p>
        </p:txBody>
      </p:sp>
      <p:pic>
        <p:nvPicPr>
          <p:cNvPr id="4" name="Рисунок 3" descr="https://habrastorage.org/storage/2e03ae15/18de486d/b2f4444f/6e954ef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21355"/>
            <a:ext cx="9753600" cy="1559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147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7. Динамические искажения</a:t>
            </a:r>
            <a:endParaRPr lang="ru-RU" dirty="0"/>
          </a:p>
        </p:txBody>
      </p:sp>
      <p:pic>
        <p:nvPicPr>
          <p:cNvPr id="4" name="Рисунок 3" descr="https://habrastorage.org/storage/c88b2b5d/7c0251d8/30014b12/1e025f57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3335655"/>
            <a:ext cx="8051800" cy="13312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1778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226</Words>
  <Application>Microsoft Office PowerPoint</Application>
  <PresentationFormat>Широкоэкранный</PresentationFormat>
  <Paragraphs>41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Скринкаст для проекта по созданию Captcha </vt:lpstr>
      <vt:lpstr>Основные правила</vt:lpstr>
      <vt:lpstr>Проектирование</vt:lpstr>
      <vt:lpstr>Проектирование</vt:lpstr>
      <vt:lpstr>Проектирование</vt:lpstr>
      <vt:lpstr>Проектирование</vt:lpstr>
      <vt:lpstr>Проектирование</vt:lpstr>
      <vt:lpstr>Проектирование</vt:lpstr>
      <vt:lpstr>Проектирование</vt:lpstr>
      <vt:lpstr>Проектирование</vt:lpstr>
      <vt:lpstr>Разработка</vt:lpstr>
      <vt:lpstr>Пишем форму</vt:lpstr>
      <vt:lpstr>Пишем генератор кода капчи (random.php)</vt:lpstr>
      <vt:lpstr>Пишем генератор изображения (captcha.php)</vt:lpstr>
      <vt:lpstr>Пишем обработчик (go.php)</vt:lpstr>
      <vt:lpstr>Результат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Скринкаст для проекта по созданию Captcha </dc:title>
  <dc:creator>Admin</dc:creator>
  <cp:lastModifiedBy>Admin</cp:lastModifiedBy>
  <cp:revision>5</cp:revision>
  <dcterms:created xsi:type="dcterms:W3CDTF">2021-07-01T21:00:26Z</dcterms:created>
  <dcterms:modified xsi:type="dcterms:W3CDTF">2021-07-01T21:58:02Z</dcterms:modified>
</cp:coreProperties>
</file>