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8"/>
  </p:normalViewPr>
  <p:slideViewPr>
    <p:cSldViewPr snapToGrid="0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3F9E-AB4F-E7E5-CB32-84F46C7E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596" y="1995729"/>
            <a:ext cx="8689976" cy="2509213"/>
          </a:xfrm>
        </p:spPr>
        <p:txBody>
          <a:bodyPr/>
          <a:lstStyle/>
          <a:p>
            <a:r>
              <a:rPr lang="en-IN" sz="48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Employee Salaries Analysis and Regression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4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10666-77CE-B693-7539-2A6E2A22D5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2299" y="966483"/>
            <a:ext cx="6385975" cy="4925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23234-3847-05FA-549F-BEDB690DB830}"/>
              </a:ext>
            </a:extLst>
          </p:cNvPr>
          <p:cNvSpPr txBox="1"/>
          <p:nvPr/>
        </p:nvSpPr>
        <p:spPr>
          <a:xfrm>
            <a:off x="7372350" y="2314575"/>
            <a:ext cx="400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of male employees slightly higher than Female employees</a:t>
            </a:r>
            <a:endParaRPr lang="en-I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7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D5F-7851-E65A-FBCF-1D5B5CFD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12" y="-238733"/>
            <a:ext cx="10364451" cy="1596177"/>
          </a:xfrm>
        </p:spPr>
        <p:txBody>
          <a:bodyPr>
            <a:norm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Analysis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6970D-0A96-CCF7-EC26-CA2085C5DD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5867" y="1081088"/>
            <a:ext cx="8183771" cy="48734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9FE73-C0E2-5417-92D9-49A915F26F1D}"/>
              </a:ext>
            </a:extLst>
          </p:cNvPr>
          <p:cNvSpPr txBox="1"/>
          <p:nvPr/>
        </p:nvSpPr>
        <p:spPr>
          <a:xfrm>
            <a:off x="8858250" y="1357444"/>
            <a:ext cx="304323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of an employee varies based on Grade</a:t>
            </a:r>
            <a:endParaRPr lang="en-I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EX0 EX1 EX2 are the highest paid grades whereas 5,10 and N5 are the least paid grades.</a:t>
            </a:r>
            <a:endParaRPr lang="en-I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9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D590-1BDB-69AE-1438-854A8D81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>
            <a:norm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E9881-E723-6911-B087-4035C4C12F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8047" y="1596177"/>
            <a:ext cx="6279302" cy="52618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762A68-4E88-D3EB-EF97-65BCB3EF0241}"/>
              </a:ext>
            </a:extLst>
          </p:cNvPr>
          <p:cNvSpPr txBox="1"/>
          <p:nvPr/>
        </p:nvSpPr>
        <p:spPr>
          <a:xfrm>
            <a:off x="7043738" y="1857375"/>
            <a:ext cx="452913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Heatmap for feature correlation</a:t>
            </a:r>
          </a:p>
          <a:p>
            <a:pPr lvl="1">
              <a:buSzPts val="1000"/>
              <a:tabLst>
                <a:tab pos="914400" algn="l"/>
              </a:tabLst>
            </a:pPr>
            <a:endParaRPr lang="en-IN" sz="2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independent feature has a high correlation with the dependent feature. 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2200" kern="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Department attribute has a high correlation with Division.</a:t>
            </a:r>
            <a:endParaRPr lang="en-IN" sz="2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27B2-8BE4-928F-861F-F86F9645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901D-4750-2B8B-63E1-F647DF01B4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Regression Models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dirty="0"/>
              <a:t> </a:t>
            </a:r>
            <a:r>
              <a:rPr lang="en-I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Linear Regression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Decision Tree Regressor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Random Forest Regressor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Gradient Boosting Regressor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0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76E6-3A3F-BD5D-214E-D78185AE78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8099" y="1466980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IN" sz="2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Model Evaluation Metrics</a:t>
            </a:r>
          </a:p>
          <a:p>
            <a:pPr marL="0" indent="0">
              <a:buNone/>
            </a:pP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Mean Squared Error (MSE)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Root Mean Squared Error (RMSE)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Mean Absolute Error (MAE)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R-squared (R2) Score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9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C37B-FFF0-D1A6-8AE7-3FE913DA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Insights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79C4-4EDC-90A6-FF8E-B746C94C23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Regressor: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R2 score for training data but lower for test data when compared with Random forest model.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Random Forest Regressor:</a:t>
            </a:r>
            <a:endParaRPr lang="en-IN" sz="1800" b="1" kern="1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0" indent="0"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		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R2 score for both training and test data, indicating better generalization</a:t>
            </a:r>
            <a:r>
              <a:rPr lang="en-IN" sz="1600" dirty="0">
                <a:effectLst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564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3429-7447-2004-CEA4-514CC21D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38721"/>
            <a:ext cx="10364451" cy="159617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6164D-893E-20C1-36B7-5D6D94382C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3251" y="1209675"/>
            <a:ext cx="8952312" cy="5176837"/>
          </a:xfrm>
        </p:spPr>
      </p:pic>
    </p:spTree>
    <p:extLst>
      <p:ext uri="{BB962C8B-B14F-4D97-AF65-F5344CB8AC3E}">
        <p14:creationId xmlns:p14="http://schemas.microsoft.com/office/powerpoint/2010/main" val="346276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74DB-A856-55FC-4B25-A72F123B5C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5224" y="1252667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of test data predicted by the Random Forest model is closer to the actual values when comparing to the other models.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0" indent="0">
              <a:buNone/>
            </a:pPr>
            <a:r>
              <a:rPr lang="en-IN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Random Forest Regressor Results: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Training Data Metrics: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914400"/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R2 Score: 0.96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Testing Data Metrics: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 Score: 0.89</a:t>
            </a:r>
            <a:endParaRPr lang="en-I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1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8FA8-4245-883F-D1AB-88F5623E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62" y="2047267"/>
            <a:ext cx="10364451" cy="1596177"/>
          </a:xfrm>
        </p:spPr>
        <p:txBody>
          <a:bodyPr>
            <a:normAutofit/>
          </a:bodyPr>
          <a:lstStyle/>
          <a:p>
            <a:r>
              <a:rPr lang="en-US" sz="4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3959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1938-AD33-1E94-5450-38E9FDE3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Project Overview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019B-31F9-36F2-DC8D-C55789CC14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Analysed employee salary dataset.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Cleaned data, visualized key insights, and built regression models.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Predicted employee salaries using different machine learning algorithms.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8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F13A-3324-07DA-A5DF-1C5DF40E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Libraries Used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652-FE12-0010-7E28-7103BF03CA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8206" y="2214694"/>
            <a:ext cx="10363826" cy="3424107"/>
          </a:xfrm>
        </p:spPr>
        <p:txBody>
          <a:bodyPr/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pandas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numpy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seaborn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matplotlib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sklearn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0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1A4C-8CB7-3BB3-E5DC-5DDF129A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Data Cleaning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B92D-8539-B10E-51EE-9278C0B0EC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Null Values: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there is only less than 1%</a:t>
            </a:r>
            <a:r>
              <a:rPr lang="ta-I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of null values only there in the dataset. </a:t>
            </a:r>
            <a:r>
              <a:rPr lang="en-I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 and removed rows with null values.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Duplicates: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Identified and removed duplicate rows (more than 5%).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7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C995-17D3-5907-31A1-3208346B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Data Visualization AND ANALYSIS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B4E1-48AE-1A5C-3312-7CD7055FDC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45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and Outliers: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IN" sz="3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 plots and histograms for numeric columns.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endParaRPr lang="en-IN" sz="3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this is salary and pay It is possible to say some employees may get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salary when comparing to others. So no need to treat the outliers.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endParaRPr lang="en-IN" sz="3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Most of the employees get salary from 50,000 to 1,00,000</a:t>
            </a:r>
            <a:endParaRPr lang="en-IN" sz="3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6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E29C-26CF-1BF8-2FBF-27FA089F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0"/>
            <a:ext cx="10335250" cy="1416605"/>
          </a:xfrm>
        </p:spPr>
        <p:txBody>
          <a:bodyPr/>
          <a:lstStyle/>
          <a:p>
            <a:r>
              <a:rPr lang="en-IN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Department Analysis: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5D76C-1155-8559-41B5-DFE7634ACE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14513" y="800101"/>
            <a:ext cx="9086850" cy="5759224"/>
          </a:xfrm>
        </p:spPr>
      </p:pic>
    </p:spTree>
    <p:extLst>
      <p:ext uri="{BB962C8B-B14F-4D97-AF65-F5344CB8AC3E}">
        <p14:creationId xmlns:p14="http://schemas.microsoft.com/office/powerpoint/2010/main" val="172876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D5559-BF83-2605-AF02-AF40738A0B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7771" y="438151"/>
            <a:ext cx="10195029" cy="3424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8D6B4-9282-6C89-0D2C-777CA6C8D406}"/>
              </a:ext>
            </a:extLst>
          </p:cNvPr>
          <p:cNvSpPr txBox="1"/>
          <p:nvPr/>
        </p:nvSpPr>
        <p:spPr>
          <a:xfrm>
            <a:off x="1028700" y="4343400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salary varies based on the department</a:t>
            </a:r>
          </a:p>
          <a:p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 in the department of IGR, OLR and ECM getting more salary than other departments.</a:t>
            </a:r>
          </a:p>
          <a:p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 in the department of CEC, ABS and LIB getting the least salary than other departments.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4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A367-D433-510A-1AB5-ED4358D8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-210158"/>
            <a:ext cx="10364451" cy="159617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DIVISIONS EMPLOYEES WORK 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8ADA7-E66E-4FDD-0E03-BC2EFFA195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 rot="5400000">
            <a:off x="3336129" y="-735805"/>
            <a:ext cx="5329241" cy="9029699"/>
          </a:xfrm>
        </p:spPr>
      </p:pic>
    </p:spTree>
    <p:extLst>
      <p:ext uri="{BB962C8B-B14F-4D97-AF65-F5344CB8AC3E}">
        <p14:creationId xmlns:p14="http://schemas.microsoft.com/office/powerpoint/2010/main" val="78933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3DFD-CEBB-2365-EF98-DC371BD2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 Distribution and Pay Gap</a:t>
            </a: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2B4F3-282F-2F43-946E-F287BDC765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00612" y="1423988"/>
            <a:ext cx="5395388" cy="45196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04974-C32E-0D90-EA34-CE5C6D6BC61A}"/>
              </a:ext>
            </a:extLst>
          </p:cNvPr>
          <p:cNvSpPr txBox="1"/>
          <p:nvPr/>
        </p:nvSpPr>
        <p:spPr>
          <a:xfrm>
            <a:off x="6515100" y="3129796"/>
            <a:ext cx="5186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of male employees are 17 %  higher than Female employees</a:t>
            </a:r>
            <a:endParaRPr lang="en-I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414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45</TotalTime>
  <Words>416</Words>
  <Application>Microsoft Macintosh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Times New Roman</vt:lpstr>
      <vt:lpstr>Tw Cen MT</vt:lpstr>
      <vt:lpstr>Droplet</vt:lpstr>
      <vt:lpstr>Employee Salaries Analysis and Regression Model</vt:lpstr>
      <vt:lpstr>Project Overview </vt:lpstr>
      <vt:lpstr>Libraries Used </vt:lpstr>
      <vt:lpstr>Data Cleaning </vt:lpstr>
      <vt:lpstr>Data Visualization AND ANALYSIS </vt:lpstr>
      <vt:lpstr>Department Analysis: </vt:lpstr>
      <vt:lpstr>PowerPoint Presentation</vt:lpstr>
      <vt:lpstr>TOP 10 DIVISIONS EMPLOYEES WORK ON</vt:lpstr>
      <vt:lpstr>Gender Distribution and Pay Gap </vt:lpstr>
      <vt:lpstr>PowerPoint Presentation</vt:lpstr>
      <vt:lpstr>Grade Analysis </vt:lpstr>
      <vt:lpstr>Correlation Analysis </vt:lpstr>
      <vt:lpstr>Model building</vt:lpstr>
      <vt:lpstr>PowerPoint Presentation</vt:lpstr>
      <vt:lpstr>Insights </vt:lpstr>
      <vt:lpstr>Model result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Salaries Analysis and Regression Model</dc:title>
  <dc:creator>Velmurugan</dc:creator>
  <cp:lastModifiedBy>Velmurugan</cp:lastModifiedBy>
  <cp:revision>3</cp:revision>
  <dcterms:created xsi:type="dcterms:W3CDTF">2024-08-01T11:25:51Z</dcterms:created>
  <dcterms:modified xsi:type="dcterms:W3CDTF">2024-08-01T12:10:57Z</dcterms:modified>
</cp:coreProperties>
</file>