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bubbleChartEEDCDFA388784AEEAB47972BC1626196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RadarChart1446119667547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decompositionTreeVisual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236469d-5afd-4505-a8b4-b14d0f8d2bb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416473783794222" /><Relationship Type="http://schemas.openxmlformats.org/officeDocument/2006/relationships/slideLayout" Target="/ppt/slideLayouts/slideLayout8.xml" Id="R8f0134543dfd4186" /><Relationship Type="http://schemas.openxmlformats.org/officeDocument/2006/relationships/hyperlink" Target="https://app.powerbi.com/groups/me/reports/a236469d-5afd-4505-a8b4-b14d0f8d2bbd/?pbi_source=PowerPoint" TargetMode="External" Id="RelId0" /><Relationship Type="http://schemas.openxmlformats.org/officeDocument/2006/relationships/image" Target="/ppt/media/image4.png" Id="imgId35463780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5b3337d89a44368" /><Relationship Type="http://schemas.openxmlformats.org/officeDocument/2006/relationships/slideLayout" Target="/ppt/slideLayouts/slideLayout8.xml" Id="R1419edab5d0a46ba" /><Relationship Type="http://schemas.openxmlformats.org/officeDocument/2006/relationships/hyperlink" Target="https://app.powerbi.com/groups/me/reports/a236469d-5afd-4505-a8b4-b14d0f8d2bbd/?pbi_source=PowerPoint" TargetMode="External" Id="RelId1" /><Relationship Type="http://schemas.openxmlformats.org/officeDocument/2006/relationships/image" Target="/ppt/media/image5.png" Id="imgId3546378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9847ae55904e4a08" /><Relationship Type="http://schemas.openxmlformats.org/officeDocument/2006/relationships/slideLayout" Target="/ppt/slideLayouts/slideLayout8.xml" Id="Rf0bdaf27a7e247e8" /><Relationship Type="http://schemas.openxmlformats.org/officeDocument/2006/relationships/hyperlink" Target="https://app.powerbi.com/groups/me/reports/a236469d-5afd-4505-a8b4-b14d0f8d2bbd/?pbi_source=PowerPoint" TargetMode="External" Id="RelId2" /><Relationship Type="http://schemas.openxmlformats.org/officeDocument/2006/relationships/image" Target="/ppt/media/image6.png" Id="imgId354637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Captsone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6/16/2025 10:26:19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6/16/2025 10:22:23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cardVisual ,cardVisual ,lineChart ,bubbleChartEEDCDFA388784AEEAB47972BC1626196 ,actionButton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4637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Main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RadarChart1446119667547 ,tableEx ,cardVisual ,actionButton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46378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Radar chart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decompositionTreeVisual ,actionButton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4637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Rankwise and navigator buttons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