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F6DCFE-84BB-42F0-A069-E84FBA1251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de-DE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73B88C-3416-41FD-91CE-0F43E36142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de-DE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FEB386-0646-4A3B-919A-5E9013C4A6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de-DE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18F928-3A42-4D90-B46D-98D6CE0305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de-DE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DB8CD8-3AC9-4604-989F-5AC63DD3AB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de-DE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EC27B6-77F1-471E-A589-3BD8779478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de-DE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8945CF-2EE9-41BA-9DF0-5539FD4387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de-DE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8E9CD7-CA17-46F9-8648-3C9D29EE3E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FAAED0-0658-4E82-B4D7-85AC7A9A87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de-DE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AFA435-E31F-4BDA-800A-276F1D26C9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de-DE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235429-0C82-4DCE-92B5-5565E73CDD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de-DE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065C17-C303-460E-BD9C-916CA883BF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de-DE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de-DE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de-DE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de-DE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de-DE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de-DE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de-DE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DE" sz="1400" spc="-1" strike="noStrike">
                <a:latin typeface="Arial"/>
              </a:defRPr>
            </a:lvl1pPr>
          </a:lstStyle>
          <a:p>
            <a:r>
              <a:rPr b="0" lang="de-DE" sz="1400" spc="-1" strike="noStrike">
                <a:latin typeface="Arial"/>
              </a:rPr>
              <a:t>&lt;date/time&gt;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Arial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Arial"/>
              </a:rPr>
              <a:t>&lt;footer&gt;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Arial"/>
              </a:defRPr>
            </a:lvl1pPr>
          </a:lstStyle>
          <a:p>
            <a:pPr algn="r">
              <a:buNone/>
            </a:pPr>
            <a:fld id="{9CD94175-0BFA-4D4A-8194-D2161486EEB3}" type="slidenum">
              <a:rPr b="0" lang="de-DE" sz="1400" spc="-1" strike="noStrike">
                <a:latin typeface="Arial"/>
              </a:rPr>
              <a:t>&lt;number&gt;</a:t>
            </a:fld>
            <a:endParaRPr b="0" lang="de-DE" sz="1400" spc="-1" strike="noStrike">
              <a:latin typeface="Arial"/>
            </a:endParaRPr>
          </a:p>
        </p:txBody>
      </p:sp>
      <p:cxnSp>
        <p:nvCxnSpPr>
          <p:cNvPr id="5" name=""/>
          <p:cNvCxnSpPr/>
          <p:nvPr/>
        </p:nvCxnSpPr>
        <p:spPr>
          <a:xfrm>
            <a:off x="540000" y="306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" name=""/>
          <p:cNvCxnSpPr/>
          <p:nvPr/>
        </p:nvCxnSpPr>
        <p:spPr>
          <a:xfrm>
            <a:off x="720000" y="48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"/>
          <p:cNvCxnSpPr/>
          <p:nvPr/>
        </p:nvCxnSpPr>
        <p:spPr>
          <a:xfrm>
            <a:off x="864000" y="702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/>
          <p:nvPr/>
        </p:nvCxnSpPr>
        <p:spPr>
          <a:xfrm>
            <a:off x="720000" y="12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" name=""/>
          <p:cNvCxnSpPr/>
          <p:nvPr/>
        </p:nvCxnSpPr>
        <p:spPr>
          <a:xfrm>
            <a:off x="864000" y="954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"/>
          <p:cNvCxnSpPr/>
          <p:nvPr/>
        </p:nvCxnSpPr>
        <p:spPr>
          <a:xfrm flipH="1">
            <a:off x="540000" y="1350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/>
          <p:nvPr/>
        </p:nvCxnSpPr>
        <p:spPr>
          <a:xfrm flipH="1">
            <a:off x="720000" y="117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" name=""/>
          <p:cNvCxnSpPr/>
          <p:nvPr/>
        </p:nvCxnSpPr>
        <p:spPr>
          <a:xfrm flipH="1">
            <a:off x="720000" y="153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"/>
          <p:cNvCxnSpPr/>
          <p:nvPr/>
        </p:nvCxnSpPr>
        <p:spPr>
          <a:xfrm flipH="1">
            <a:off x="864000" y="1746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/>
          <p:nvPr/>
        </p:nvCxnSpPr>
        <p:spPr>
          <a:xfrm flipH="1">
            <a:off x="864000" y="1998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" name=""/>
          <p:cNvCxnSpPr/>
          <p:nvPr/>
        </p:nvCxnSpPr>
        <p:spPr>
          <a:xfrm>
            <a:off x="540000" y="2394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"/>
          <p:cNvCxnSpPr/>
          <p:nvPr/>
        </p:nvCxnSpPr>
        <p:spPr>
          <a:xfrm>
            <a:off x="720000" y="2214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/>
          <p:nvPr/>
        </p:nvCxnSpPr>
        <p:spPr>
          <a:xfrm>
            <a:off x="720000" y="2583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" name=""/>
          <p:cNvCxnSpPr/>
          <p:nvPr/>
        </p:nvCxnSpPr>
        <p:spPr>
          <a:xfrm>
            <a:off x="864000" y="2799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"/>
          <p:cNvCxnSpPr/>
          <p:nvPr/>
        </p:nvCxnSpPr>
        <p:spPr>
          <a:xfrm>
            <a:off x="864000" y="3051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/>
          <p:nvPr/>
        </p:nvCxnSpPr>
        <p:spPr>
          <a:xfrm flipH="1">
            <a:off x="540000" y="3447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" name=""/>
          <p:cNvCxnSpPr/>
          <p:nvPr/>
        </p:nvCxnSpPr>
        <p:spPr>
          <a:xfrm flipH="1">
            <a:off x="738720" y="3267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"/>
          <p:cNvCxnSpPr/>
          <p:nvPr/>
        </p:nvCxnSpPr>
        <p:spPr>
          <a:xfrm flipH="1">
            <a:off x="729360" y="3636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/>
          <p:nvPr/>
        </p:nvCxnSpPr>
        <p:spPr>
          <a:xfrm flipH="1">
            <a:off x="873360" y="3852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" name=""/>
          <p:cNvCxnSpPr/>
          <p:nvPr/>
        </p:nvCxnSpPr>
        <p:spPr>
          <a:xfrm flipH="1">
            <a:off x="873360" y="4104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"/>
          <p:cNvCxnSpPr/>
          <p:nvPr/>
        </p:nvCxnSpPr>
        <p:spPr>
          <a:xfrm>
            <a:off x="549360" y="4500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/>
          <p:nvPr/>
        </p:nvCxnSpPr>
        <p:spPr>
          <a:xfrm>
            <a:off x="729360" y="432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" name=""/>
          <p:cNvCxnSpPr/>
          <p:nvPr/>
        </p:nvCxnSpPr>
        <p:spPr>
          <a:xfrm>
            <a:off x="729360" y="468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"/>
          <p:cNvCxnSpPr/>
          <p:nvPr/>
        </p:nvCxnSpPr>
        <p:spPr>
          <a:xfrm>
            <a:off x="873360" y="4896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/>
          <p:nvPr/>
        </p:nvCxnSpPr>
        <p:spPr>
          <a:xfrm>
            <a:off x="873360" y="5148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" name=""/>
          <p:cNvCxnSpPr/>
          <p:nvPr/>
        </p:nvCxnSpPr>
        <p:spPr>
          <a:xfrm flipH="1">
            <a:off x="549360" y="5544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"/>
          <p:cNvCxnSpPr/>
          <p:nvPr/>
        </p:nvCxnSpPr>
        <p:spPr>
          <a:xfrm flipH="1">
            <a:off x="729360" y="5364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de-DE" sz="3300" spc="-1" strike="noStrike">
                <a:solidFill>
                  <a:srgbClr val="050505"/>
                </a:solidFill>
                <a:latin typeface="Times New Roman"/>
              </a:rPr>
              <a:t>My Test Presentation</a:t>
            </a:r>
            <a:endParaRPr b="0" lang="de-DE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3200" spc="-1" strike="noStrike">
                <a:latin typeface="Times New Roman"/>
              </a:rPr>
              <a:t>I like paragliding</a:t>
            </a:r>
            <a:endParaRPr b="0" lang="de-DE" sz="3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63C1DA-4AD1-4037-9591-185C91B4F794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LibreOffice/7.3.0.3$Linux_X86_64 LibreOffice_project/30$Build-3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2022-05-08T11:51:01Z</dcterms:created>
  <dc:creator/>
  <dc:description/>
  <dc:language>de-DE</dc:language>
  <cp:lastModifiedBy/>
  <dcterms:modified xsi:type="dcterms:W3CDTF">2022-05-08T11:51:36Z</dcterms:modified>
  <cp:revision>2</cp:revision>
  <dc:subject/>
  <dc:title>DNA</dc:title>
</cp:coreProperties>
</file>