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Velan </a:t>
            </a:r>
          </a:p>
          <a:p>
            <a:r>
              <a:rPr lang="en-US" sz="2400" dirty="0"/>
              <a:t>REGISTER NO</a:t>
            </a:r>
            <a:r>
              <a:rPr lang="en-US" sz="2400"/>
              <a:t>: 422200679</a:t>
            </a:r>
            <a:endParaRPr lang="en-US" sz="2400" dirty="0"/>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0E5BD23-39D0-36D6-C30C-74968B798200}"/>
              </a:ext>
            </a:extLst>
          </p:cNvPr>
          <p:cNvSpPr txBox="1"/>
          <p:nvPr/>
        </p:nvSpPr>
        <p:spPr>
          <a:xfrm>
            <a:off x="834072" y="2563079"/>
            <a:ext cx="5862003" cy="3046988"/>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4989A5-7952-0F88-D3E4-6AC26D18AD3A}"/>
              </a:ext>
            </a:extLst>
          </p:cNvPr>
          <p:cNvSpPr txBox="1"/>
          <p:nvPr/>
        </p:nvSpPr>
        <p:spPr>
          <a:xfrm>
            <a:off x="699452" y="2978577"/>
            <a:ext cx="5996623" cy="1569660"/>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TotalTime>
  <Words>622</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user11</cp:lastModifiedBy>
  <cp:revision>15</cp:revision>
  <dcterms:created xsi:type="dcterms:W3CDTF">2024-03-29T15:07:22Z</dcterms:created>
  <dcterms:modified xsi:type="dcterms:W3CDTF">2024-09-05T11:42:27Z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