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7E06-31AB-464E-BD2A-0F5148D69D97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208A-E8A3-423B-9B7C-98370D3CC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36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7E06-31AB-464E-BD2A-0F5148D69D97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208A-E8A3-423B-9B7C-98370D3CC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72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7E06-31AB-464E-BD2A-0F5148D69D97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208A-E8A3-423B-9B7C-98370D3CC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91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7E06-31AB-464E-BD2A-0F5148D69D97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208A-E8A3-423B-9B7C-98370D3CC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88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7E06-31AB-464E-BD2A-0F5148D69D97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208A-E8A3-423B-9B7C-98370D3CC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2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7E06-31AB-464E-BD2A-0F5148D69D97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208A-E8A3-423B-9B7C-98370D3CC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661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7E06-31AB-464E-BD2A-0F5148D69D97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208A-E8A3-423B-9B7C-98370D3CC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165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7E06-31AB-464E-BD2A-0F5148D69D97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208A-E8A3-423B-9B7C-98370D3CC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486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7E06-31AB-464E-BD2A-0F5148D69D97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208A-E8A3-423B-9B7C-98370D3CC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432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7E06-31AB-464E-BD2A-0F5148D69D97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208A-E8A3-423B-9B7C-98370D3CC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85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7E06-31AB-464E-BD2A-0F5148D69D97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208A-E8A3-423B-9B7C-98370D3CC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575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07E06-31AB-464E-BD2A-0F5148D69D97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208A-E8A3-423B-9B7C-98370D3CC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499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1000">
              <a:srgbClr val="B1C5E9"/>
            </a:gs>
            <a:gs pos="86000">
              <a:schemeClr val="accent1">
                <a:tint val="66000"/>
                <a:satMod val="160000"/>
              </a:schemeClr>
            </a:gs>
            <a:gs pos="47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276468" y="59895"/>
            <a:ext cx="4995733" cy="915350"/>
            <a:chOff x="976005" y="565914"/>
            <a:chExt cx="5033301" cy="954249"/>
          </a:xfrm>
        </p:grpSpPr>
        <p:pic>
          <p:nvPicPr>
            <p:cNvPr id="1026" name="Picture 2" descr="Resultado de imagen para guillermo lasso 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50" r="32103"/>
            <a:stretch/>
          </p:blipFill>
          <p:spPr bwMode="auto">
            <a:xfrm>
              <a:off x="976005" y="565914"/>
              <a:ext cx="667738" cy="944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n relacionada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93" r="25452" b="13039"/>
            <a:stretch/>
          </p:blipFill>
          <p:spPr bwMode="auto">
            <a:xfrm>
              <a:off x="1731690" y="573536"/>
              <a:ext cx="663167" cy="907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esultado de imagen para paco moncay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338" y="685075"/>
              <a:ext cx="740381" cy="81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sultado de imagen para cynthia viteri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95" r="10164" b="20668"/>
            <a:stretch/>
          </p:blipFill>
          <p:spPr bwMode="auto">
            <a:xfrm>
              <a:off x="3168720" y="694607"/>
              <a:ext cx="696686" cy="815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esultado de imagen para dalo bucaram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154"/>
            <a:stretch/>
          </p:blipFill>
          <p:spPr bwMode="auto">
            <a:xfrm>
              <a:off x="3865406" y="694608"/>
              <a:ext cx="721760" cy="815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Resultado de imagen para espinel candidato presidencial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90" r="7653" b="19214"/>
            <a:stretch/>
          </p:blipFill>
          <p:spPr bwMode="auto">
            <a:xfrm>
              <a:off x="4587166" y="700491"/>
              <a:ext cx="731688" cy="819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Resultado de imagen para donald trump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75" r="28459" b="29635"/>
            <a:stretch/>
          </p:blipFill>
          <p:spPr bwMode="auto">
            <a:xfrm>
              <a:off x="5318854" y="700491"/>
              <a:ext cx="690452" cy="819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515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DnDiag">
          <a:fgClr>
            <a:schemeClr val="accent3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157741"/>
            <a:ext cx="8229600" cy="1143000"/>
          </a:xfrm>
        </p:spPr>
        <p:txBody>
          <a:bodyPr>
            <a:normAutofit/>
          </a:bodyPr>
          <a:lstStyle/>
          <a:p>
            <a:r>
              <a:rPr lang="es-ES" sz="6600" b="1" dirty="0" smtClean="0"/>
              <a:t>Graficando Vértices</a:t>
            </a:r>
            <a:endParaRPr lang="es-ES" sz="6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4392488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248841"/>
            <a:ext cx="3898582" cy="4011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7839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</Words>
  <Application>Microsoft Office PowerPoint</Application>
  <PresentationFormat>Presentación en pantalla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Graficando Vértices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USRKAP</dc:creator>
  <cp:lastModifiedBy>USRKAP</cp:lastModifiedBy>
  <cp:revision>6</cp:revision>
  <dcterms:created xsi:type="dcterms:W3CDTF">2017-01-25T00:19:41Z</dcterms:created>
  <dcterms:modified xsi:type="dcterms:W3CDTF">2017-01-25T01:36:23Z</dcterms:modified>
</cp:coreProperties>
</file>