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1126" autoAdjust="0"/>
  </p:normalViewPr>
  <p:slideViewPr>
    <p:cSldViewPr snapToGrid="0">
      <p:cViewPr>
        <p:scale>
          <a:sx n="37" d="100"/>
          <a:sy n="37" d="100"/>
        </p:scale>
        <p:origin x="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08BD-7611-4779-BAE2-BA64B02E6726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24CA-EC31-422E-AD32-BEA401F8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10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EB5EA02-847A-4648-A23F-D0BA5F42C1C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4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0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3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0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5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79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EB5EA02-847A-4648-A23F-D0BA5F42C1C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3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7A17-5B3E-46FF-B9D5-48EECCF48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9C598-A4D8-4688-AC5B-0AC67D5AF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Ben Fraud, Pedro Vasquez, Gloria Velasquez, Olivia Perez</a:t>
            </a:r>
          </a:p>
        </p:txBody>
      </p:sp>
    </p:spTree>
    <p:extLst>
      <p:ext uri="{BB962C8B-B14F-4D97-AF65-F5344CB8AC3E}">
        <p14:creationId xmlns:p14="http://schemas.microsoft.com/office/powerpoint/2010/main" val="317822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2256-1D3C-4217-AEA3-E1DEC008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INITIAL QUERY:</a:t>
            </a:r>
            <a:br>
              <a:rPr lang="en-US" dirty="0"/>
            </a:br>
            <a:r>
              <a:rPr lang="en-US" dirty="0"/>
              <a:t>Colorado tourism + cannabis </a:t>
            </a:r>
            <a:br>
              <a:rPr lang="en-US" dirty="0"/>
            </a:br>
            <a:r>
              <a:rPr lang="en-US" dirty="0"/>
              <a:t>impact on Emergency room Visits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8D5667-1870-4B2A-814B-467EB15A5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6538" y="2414166"/>
            <a:ext cx="5755371" cy="36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5524-E97E-4A88-A3EF-BA37C058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Neighborhood Deprivation Impact on ER Visits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BE901B-3FB8-4B95-8B97-8A2A69BEF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1228" y="1687927"/>
            <a:ext cx="5627163" cy="44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8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76D4-2725-4D8B-B9CF-D6DCDAE3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Household Income </a:t>
            </a:r>
            <a:br>
              <a:rPr lang="en-US" sz="4000" dirty="0"/>
            </a:br>
            <a:r>
              <a:rPr lang="en-US" sz="4000" dirty="0"/>
              <a:t>Impact on Emergency Room Utilization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274A1CA-7E23-451E-9368-59FC24C10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3170" y="2084832"/>
            <a:ext cx="4945660" cy="367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1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85A2-BBB3-457B-8120-C9DF4A42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OPIOID PRESCRIPTIONS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C16EE-5464-487E-8254-52F16483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1D2C-51DF-4774-B7D9-87BCAE86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Opioid Prescription IMPACT ON ER VISITS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E6BF19-345D-4469-B132-1B7F8BAF5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1757" y="1801736"/>
            <a:ext cx="5428486" cy="41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</TotalTime>
  <Words>35</Words>
  <Application>Microsoft Office PowerPoint</Application>
  <PresentationFormat>Widescreen</PresentationFormat>
  <Paragraphs>12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TITLE </vt:lpstr>
      <vt:lpstr>INITIAL QUERY: Colorado tourism + cannabis  impact on Emergency room Visits</vt:lpstr>
      <vt:lpstr>Neighborhood Deprivation Impact on ER Visits</vt:lpstr>
      <vt:lpstr>Household Income  Impact on Emergency Room Utilization</vt:lpstr>
      <vt:lpstr>OPIOID PRESCRIPTIONS</vt:lpstr>
      <vt:lpstr>Opioid Prescription IMPACT ON ER VISITS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Vasquez</dc:creator>
  <cp:lastModifiedBy>Pedro Vasquez</cp:lastModifiedBy>
  <cp:revision>7</cp:revision>
  <dcterms:created xsi:type="dcterms:W3CDTF">2018-08-07T03:20:09Z</dcterms:created>
  <dcterms:modified xsi:type="dcterms:W3CDTF">2018-08-07T04:15:18Z</dcterms:modified>
</cp:coreProperties>
</file>