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4FC7-CAB5-4B71-A350-0D69310C3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DD7E2-CBF1-4FBC-B80A-9CA8C214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24E4-2FC0-4447-8174-FC8A0A48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0FB1-6AD6-4F72-AEBA-22653CC9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725F-7E53-4C62-9364-5A9A6D45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1E92-32D0-497A-B225-524E0F5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BC84-D297-41D6-AF55-1FDC6358E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495F-48ED-4B2E-A45A-858C3B7C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013F-A102-4480-A5F5-E1C723F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92C1-B026-4716-B0E3-504C7D12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8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09EE-3114-43B7-96FD-EEC59511F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3FC4E-26F9-42C3-A0F8-7F6AF852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8391-FE4A-442E-878D-ED866993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53C6-FD8D-4067-878D-A4F01EC3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B3AB-C47C-468D-9446-008C921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78C8-D1FA-4F82-A25D-7370B587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4E16-3D2C-4E1A-9AA7-6F066C91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4EA0-09E1-40B4-9CFF-ABF640FC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3141-518D-41BD-A74F-BB776E30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C96D-F767-46D5-B07A-C6C7E2D3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5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DCAB-B620-4988-BD1A-977A02ED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DF8E-D5F1-43AE-BD39-EAF49C5B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91FFD-50BE-4D5B-8564-DD561DBB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3EA4-000E-4122-BF1B-1918624F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8758-4867-4C45-9F82-540A66A7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6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FB7D-3389-4CB2-8B74-FCF520AE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5C42-722C-40AB-8293-83E751846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0656B-8C48-47B9-B9BC-33FD954C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1A277-4024-4FCA-8790-C9485F8B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50A3-CD0B-4F11-940C-71922C2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45C21-2C23-4D0A-84BB-AC98682D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4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B138-F63E-4271-992A-B6E4E8BA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68DF-D2F6-4B8C-BDAD-CC2CFC3A8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8E295-CBBB-4B85-8210-C5822FCD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9521F-DD3E-4622-A9F6-CB39DA540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151A1-802C-474F-98AC-F258F456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E883D-46E2-4E72-B82F-3FA37336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E6217-733F-4A4F-9902-419839F3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57A2B-F7D1-47D3-923F-FCADEEB2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E57D-1FAF-4C30-90A5-5500182C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E3927-9798-461B-A670-74127A7C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5F57A-73EA-4E96-BC6A-7C333CAB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A0B7-140E-4618-B55F-025831D9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8DACB-487A-4D6C-959D-43543D1E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97CCE-70CC-4842-8160-625231B1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B58B4-0E4E-4A70-A441-5DBE4723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8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137-08BC-437E-A559-D033A45F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68CF-FB92-4289-A556-467979A5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F6EC4-F165-426A-8D1F-CD876BD1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B41FF-B876-461C-B4A4-7B34F792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DC1D-EB6C-4538-80A9-0B36233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A6A5-43E4-4331-B3A1-0323888A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8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0D60-8C0D-4A3F-A085-CD741C97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DA2DC-FC53-4B4E-BB37-4954EA0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F07BA-33C5-4774-9D99-B39BDDF4E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CE2BC-7454-470D-BF55-58EA8BA5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BAAA5-4CF2-4DBB-8F1A-F815D2B2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CE93B-FF7D-454F-A0DF-9C35E924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92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6A090-C1AE-47E9-B681-73EED9F5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A2D4-689D-47C3-B76C-DC4D07D9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0FD7-6421-4CA3-963F-E6CDA52F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08A3-4A11-4FD3-8196-164E87923326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7DE9-6137-4726-A301-BC9CA8FF2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7B63-CF10-4648-9F5C-2A7E95968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7BA5-A690-4427-BD81-CA11DEBA7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velavasoftware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2F2C-70DC-4F32-AEFF-491E893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1807-E30E-4641-ABF1-BA6A1BBF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2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31A3-B25C-4DF6-A52B-B0D0042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/>
              <a:t>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1175-A82A-408B-949C-05CE2706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99 41 22 00 47</a:t>
            </a:r>
          </a:p>
          <a:p>
            <a:r>
              <a:rPr lang="en-IN" dirty="0"/>
              <a:t>94 45 17 52 02</a:t>
            </a:r>
          </a:p>
          <a:p>
            <a:r>
              <a:rPr lang="en-IN" dirty="0">
                <a:hlinkClick r:id="rId2"/>
              </a:rPr>
              <a:t>velavasoftware@gmail.com</a:t>
            </a:r>
            <a:endParaRPr lang="en-IN" dirty="0"/>
          </a:p>
          <a:p>
            <a:r>
              <a:rPr lang="en-IN" dirty="0"/>
              <a:t>Velava.in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6DA77-35F8-4237-AA8A-DFBAD49AE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9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058E-C755-420E-B01F-BB4D4BE76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>
                <a:solidFill>
                  <a:srgbClr val="FF0000"/>
                </a:solidFill>
              </a:rPr>
              <a:t>e</a:t>
            </a:r>
            <a:r>
              <a:rPr lang="en-IN" dirty="0"/>
              <a:t>lcome T</a:t>
            </a:r>
            <a:r>
              <a:rPr lang="en-IN" dirty="0">
                <a:solidFill>
                  <a:srgbClr val="FF0000"/>
                </a:solidFill>
              </a:rPr>
              <a:t>o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 err="1"/>
              <a:t>milyogi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6669F-D972-439D-AFAC-F16F8DFDC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68" y="3509963"/>
            <a:ext cx="3710464" cy="291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2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F80C-38AD-4349-850F-7966DBAD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H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ML Documents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EA05-9CBE-4D02-B4DA-6F4E5451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Tage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&lt;start&gt; &lt;/end&gt;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Html 5 &lt;!DOCTYPE html&gt;</a:t>
            </a:r>
          </a:p>
          <a:p>
            <a:r>
              <a:rPr lang="en-IN" dirty="0"/>
              <a:t>&lt;head&gt;&lt;/head&gt;</a:t>
            </a:r>
          </a:p>
          <a:p>
            <a:r>
              <a:rPr lang="en-IN" dirty="0"/>
              <a:t>&lt;body&gt;&lt;/body&gt;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3D44E-636C-449D-BC9A-C8D62E96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67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1CCA-007E-4085-8D89-E1300867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1F5B-E1EB-4AF3-9079-A5ABC88F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&lt;h1&gt; to &lt;h6&gt; tags</a:t>
            </a:r>
          </a:p>
          <a:p>
            <a:endParaRPr lang="en-US" dirty="0"/>
          </a:p>
          <a:p>
            <a:r>
              <a:rPr lang="en-US" dirty="0"/>
              <a:t>    &lt;h1&gt;This is heading 1&lt;/h1&gt;</a:t>
            </a:r>
          </a:p>
          <a:p>
            <a:r>
              <a:rPr lang="en-US" dirty="0"/>
              <a:t>    &lt;h2&gt;This is heading 2&lt;/h2&gt;</a:t>
            </a:r>
          </a:p>
          <a:p>
            <a:r>
              <a:rPr lang="en-US" dirty="0"/>
              <a:t>    &lt;h3&gt;This is heading 3&lt;/h3&gt;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A453C-AFF7-4260-8769-DB8BCCDE3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46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195B-9BE7-4270-9511-CFD1D7C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ML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D43D-4BB5-47A9-B9D1-AEE8519E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&lt;p&gt; Paragraphs tag &lt;/p&gt;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9DF3A-A27A-4510-A85F-37EEC8D6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44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BB24-0DA2-4A48-B3E7-DE8B8DB3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IN" dirty="0"/>
              <a:t>H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ML</a:t>
            </a:r>
            <a:r>
              <a:rPr lang="en-US" dirty="0"/>
              <a:t> Links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CFAD-0B66-4664-8CFC-83C0DA0D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&lt;a </a:t>
            </a:r>
            <a:r>
              <a:rPr lang="en-US" dirty="0" err="1"/>
              <a:t>href</a:t>
            </a:r>
            <a:r>
              <a:rPr lang="en-US" dirty="0"/>
              <a:t>="https://www.google.com"&gt;This is a link&lt;/a&gt;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D1F1-8374-4E73-90CD-5D550B3EC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97C2-6E2F-4936-97EC-3782C85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H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ML Images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1C1F-A225-4980-8954-8FBBBCF5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="w3schools.jpg" alt="W3Schools.com" width="104" height="142"&gt;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34D60-2968-4DB7-A8F8-64D4C329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0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CC77-15F5-4286-989D-BDD51602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H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ML Button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F242-509D-4CE5-BB29-BB45C80A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&lt;button&gt;Click me&lt;/button&gt;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417ED-5BD0-4B5B-BE4A-7EB701332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7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2C92-EEBB-4812-B184-46A1AED8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dirty="0"/>
              <a:t>H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ML</a:t>
            </a:r>
            <a:r>
              <a:rPr lang="en-US" dirty="0"/>
              <a:t> Lists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738F-56AC-46E3-B53E-52A834EF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lists are defined with </a:t>
            </a:r>
            <a:br>
              <a:rPr lang="en-US" dirty="0"/>
            </a:br>
            <a:r>
              <a:rPr lang="en-US" dirty="0"/>
              <a:t>    the &lt;ul&gt; (unordered/bullet list) or </a:t>
            </a:r>
            <a:br>
              <a:rPr lang="en-US" dirty="0"/>
            </a:br>
            <a:r>
              <a:rPr lang="en-US" dirty="0"/>
              <a:t>    the &lt;</a:t>
            </a:r>
            <a:r>
              <a:rPr lang="en-US" dirty="0" err="1"/>
              <a:t>ol</a:t>
            </a:r>
            <a:r>
              <a:rPr lang="en-US" dirty="0"/>
              <a:t>&gt; (ordered/numbered list) tag,</a:t>
            </a:r>
            <a:br>
              <a:rPr lang="en-US" dirty="0"/>
            </a:br>
            <a:r>
              <a:rPr lang="en-US" dirty="0"/>
              <a:t>        </a:t>
            </a:r>
            <a:br>
              <a:rPr lang="en-US" dirty="0"/>
            </a:br>
            <a:r>
              <a:rPr lang="en-US" dirty="0"/>
              <a:t>    followed by &lt;li&gt; tags (list items):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C4A01-80D0-42DD-819D-D3DB7311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65" y="5873375"/>
            <a:ext cx="1117835" cy="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0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Welcome To Tamilyogi</vt:lpstr>
      <vt:lpstr> HTML Documents  </vt:lpstr>
      <vt:lpstr>HTML Headings</vt:lpstr>
      <vt:lpstr>HTML Paragraphs</vt:lpstr>
      <vt:lpstr>  HTML Links  </vt:lpstr>
      <vt:lpstr> HTML Images </vt:lpstr>
      <vt:lpstr> HTML Button </vt:lpstr>
      <vt:lpstr> HTML Lists 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Tamilyogi</dc:title>
  <dc:creator>SARAVANA VEL</dc:creator>
  <cp:lastModifiedBy>SARAVANA VEL</cp:lastModifiedBy>
  <cp:revision>7</cp:revision>
  <dcterms:created xsi:type="dcterms:W3CDTF">2020-04-28T07:23:01Z</dcterms:created>
  <dcterms:modified xsi:type="dcterms:W3CDTF">2020-04-28T08:44:51Z</dcterms:modified>
</cp:coreProperties>
</file>