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5"/>
  </p:notesMasterIdLst>
  <p:handoutMasterIdLst>
    <p:handoutMasterId r:id="rId26"/>
  </p:handoutMasterIdLst>
  <p:sldIdLst>
    <p:sldId id="257" r:id="rId5"/>
    <p:sldId id="268" r:id="rId6"/>
    <p:sldId id="290" r:id="rId7"/>
    <p:sldId id="285" r:id="rId8"/>
    <p:sldId id="289" r:id="rId9"/>
    <p:sldId id="269" r:id="rId10"/>
    <p:sldId id="292" r:id="rId11"/>
    <p:sldId id="287" r:id="rId12"/>
    <p:sldId id="259" r:id="rId13"/>
    <p:sldId id="273" r:id="rId14"/>
    <p:sldId id="274" r:id="rId15"/>
    <p:sldId id="284" r:id="rId16"/>
    <p:sldId id="277" r:id="rId17"/>
    <p:sldId id="286" r:id="rId18"/>
    <p:sldId id="283" r:id="rId19"/>
    <p:sldId id="288" r:id="rId20"/>
    <p:sldId id="282" r:id="rId21"/>
    <p:sldId id="293" r:id="rId22"/>
    <p:sldId id="265"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ADA"/>
    <a:srgbClr val="030553"/>
    <a:srgbClr val="16286E"/>
    <a:srgbClr val="1F3B73"/>
    <a:srgbClr val="7BEBD8"/>
    <a:srgbClr val="8335E5"/>
    <a:srgbClr val="6B8DE1"/>
    <a:srgbClr val="6C92E1"/>
    <a:srgbClr val="6313DC"/>
    <a:srgbClr val="7D4B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9" autoAdjust="0"/>
    <p:restoredTop sz="94652" autoAdjust="0"/>
  </p:normalViewPr>
  <p:slideViewPr>
    <p:cSldViewPr snapToGrid="0" showGuides="1">
      <p:cViewPr varScale="1">
        <p:scale>
          <a:sx n="69" d="100"/>
          <a:sy n="69" d="100"/>
        </p:scale>
        <p:origin x="726" y="60"/>
      </p:cViewPr>
      <p:guideLst>
        <p:guide orient="horz" pos="2064"/>
        <p:guide pos="3840"/>
        <p:guide pos="456"/>
        <p:guide pos="720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F506F9-91AB-457B-A321-BA32DFC452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E71BC67-B9B6-41AE-BB4E-51234F2098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9C063D-436A-410C-A490-190D73BB5D3E}" type="datetimeFigureOut">
              <a:rPr lang="en-US" smtClean="0"/>
              <a:t>12/17/2019</a:t>
            </a:fld>
            <a:endParaRPr lang="en-US" dirty="0"/>
          </a:p>
        </p:txBody>
      </p:sp>
      <p:sp>
        <p:nvSpPr>
          <p:cNvPr id="4" name="Footer Placeholder 3">
            <a:extLst>
              <a:ext uri="{FF2B5EF4-FFF2-40B4-BE49-F238E27FC236}">
                <a16:creationId xmlns:a16="http://schemas.microsoft.com/office/drawing/2014/main" id="{A0E2BB79-F5ED-4C7F-A869-D9A323F2CA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40207CB-184F-4400-BBE4-E0B71DE062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28996C-DF1E-45F4-80FD-86472FDB10B8}" type="slidenum">
              <a:rPr lang="en-US" smtClean="0"/>
              <a:t>‹#›</a:t>
            </a:fld>
            <a:endParaRPr lang="en-US" dirty="0"/>
          </a:p>
        </p:txBody>
      </p:sp>
    </p:spTree>
    <p:extLst>
      <p:ext uri="{BB962C8B-B14F-4D97-AF65-F5344CB8AC3E}">
        <p14:creationId xmlns:p14="http://schemas.microsoft.com/office/powerpoint/2010/main" val="1401684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BDD7-4F37-46AB-9A13-BF4D77EDD71D}" type="datetimeFigureOut">
              <a:rPr lang="en-US" smtClean="0"/>
              <a:t>12/17/2019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8F48A-6110-47DA-8521-A1D1FFD22FEF}" type="slidenum">
              <a:rPr lang="en-US" smtClean="0"/>
              <a:t>‹#›</a:t>
            </a:fld>
            <a:endParaRPr lang="en-US"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a:t>
            </a:fld>
            <a:endParaRPr lang="en-US" dirty="0"/>
          </a:p>
        </p:txBody>
      </p:sp>
    </p:spTree>
    <p:extLst>
      <p:ext uri="{BB962C8B-B14F-4D97-AF65-F5344CB8AC3E}">
        <p14:creationId xmlns:p14="http://schemas.microsoft.com/office/powerpoint/2010/main" val="467909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11</a:t>
            </a:fld>
            <a:endParaRPr lang="en-US" dirty="0"/>
          </a:p>
        </p:txBody>
      </p:sp>
    </p:spTree>
    <p:extLst>
      <p:ext uri="{BB962C8B-B14F-4D97-AF65-F5344CB8AC3E}">
        <p14:creationId xmlns:p14="http://schemas.microsoft.com/office/powerpoint/2010/main" val="1098496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12</a:t>
            </a:fld>
            <a:endParaRPr lang="en-US" dirty="0"/>
          </a:p>
        </p:txBody>
      </p:sp>
    </p:spTree>
    <p:extLst>
      <p:ext uri="{BB962C8B-B14F-4D97-AF65-F5344CB8AC3E}">
        <p14:creationId xmlns:p14="http://schemas.microsoft.com/office/powerpoint/2010/main" val="2381044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13</a:t>
            </a:fld>
            <a:endParaRPr lang="en-US" dirty="0"/>
          </a:p>
        </p:txBody>
      </p:sp>
    </p:spTree>
    <p:extLst>
      <p:ext uri="{BB962C8B-B14F-4D97-AF65-F5344CB8AC3E}">
        <p14:creationId xmlns:p14="http://schemas.microsoft.com/office/powerpoint/2010/main" val="1089302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14</a:t>
            </a:fld>
            <a:endParaRPr lang="en-US" dirty="0"/>
          </a:p>
        </p:txBody>
      </p:sp>
    </p:spTree>
    <p:extLst>
      <p:ext uri="{BB962C8B-B14F-4D97-AF65-F5344CB8AC3E}">
        <p14:creationId xmlns:p14="http://schemas.microsoft.com/office/powerpoint/2010/main" val="3041701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15</a:t>
            </a:fld>
            <a:endParaRPr lang="en-US" dirty="0"/>
          </a:p>
        </p:txBody>
      </p:sp>
    </p:spTree>
    <p:extLst>
      <p:ext uri="{BB962C8B-B14F-4D97-AF65-F5344CB8AC3E}">
        <p14:creationId xmlns:p14="http://schemas.microsoft.com/office/powerpoint/2010/main" val="1913084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16</a:t>
            </a:fld>
            <a:endParaRPr lang="en-US" dirty="0"/>
          </a:p>
        </p:txBody>
      </p:sp>
    </p:spTree>
    <p:extLst>
      <p:ext uri="{BB962C8B-B14F-4D97-AF65-F5344CB8AC3E}">
        <p14:creationId xmlns:p14="http://schemas.microsoft.com/office/powerpoint/2010/main" val="19491126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17</a:t>
            </a:fld>
            <a:endParaRPr lang="en-US" dirty="0"/>
          </a:p>
        </p:txBody>
      </p:sp>
    </p:spTree>
    <p:extLst>
      <p:ext uri="{BB962C8B-B14F-4D97-AF65-F5344CB8AC3E}">
        <p14:creationId xmlns:p14="http://schemas.microsoft.com/office/powerpoint/2010/main" val="2196295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18</a:t>
            </a:fld>
            <a:endParaRPr lang="en-US" dirty="0"/>
          </a:p>
        </p:txBody>
      </p:sp>
    </p:spTree>
    <p:extLst>
      <p:ext uri="{BB962C8B-B14F-4D97-AF65-F5344CB8AC3E}">
        <p14:creationId xmlns:p14="http://schemas.microsoft.com/office/powerpoint/2010/main" val="3191283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F8F48A-6110-47DA-8521-A1D1FFD22FEF}" type="slidenum">
              <a:rPr lang="en-US" smtClean="0"/>
              <a:t>19</a:t>
            </a:fld>
            <a:endParaRPr lang="en-US" dirty="0"/>
          </a:p>
        </p:txBody>
      </p:sp>
    </p:spTree>
    <p:extLst>
      <p:ext uri="{BB962C8B-B14F-4D97-AF65-F5344CB8AC3E}">
        <p14:creationId xmlns:p14="http://schemas.microsoft.com/office/powerpoint/2010/main" val="1857885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20</a:t>
            </a:fld>
            <a:endParaRPr lang="en-US" dirty="0"/>
          </a:p>
        </p:txBody>
      </p:sp>
    </p:spTree>
    <p:extLst>
      <p:ext uri="{BB962C8B-B14F-4D97-AF65-F5344CB8AC3E}">
        <p14:creationId xmlns:p14="http://schemas.microsoft.com/office/powerpoint/2010/main" val="4262007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2</a:t>
            </a:fld>
            <a:endParaRPr lang="en-US" dirty="0"/>
          </a:p>
        </p:txBody>
      </p:sp>
    </p:spTree>
    <p:extLst>
      <p:ext uri="{BB962C8B-B14F-4D97-AF65-F5344CB8AC3E}">
        <p14:creationId xmlns:p14="http://schemas.microsoft.com/office/powerpoint/2010/main" val="1172375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6DF8F48A-6110-47DA-8521-A1D1FFD22FEF}" type="slidenum">
              <a:rPr lang="en-US" smtClean="0"/>
              <a:t>3</a:t>
            </a:fld>
            <a:endParaRPr lang="en-US"/>
          </a:p>
        </p:txBody>
      </p:sp>
    </p:spTree>
    <p:extLst>
      <p:ext uri="{BB962C8B-B14F-4D97-AF65-F5344CB8AC3E}">
        <p14:creationId xmlns:p14="http://schemas.microsoft.com/office/powerpoint/2010/main" val="1110728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6DF8F48A-6110-47DA-8521-A1D1FFD22FEF}" type="slidenum">
              <a:rPr lang="en-US" smtClean="0"/>
              <a:t>4</a:t>
            </a:fld>
            <a:endParaRPr lang="en-US"/>
          </a:p>
        </p:txBody>
      </p:sp>
    </p:spTree>
    <p:extLst>
      <p:ext uri="{BB962C8B-B14F-4D97-AF65-F5344CB8AC3E}">
        <p14:creationId xmlns:p14="http://schemas.microsoft.com/office/powerpoint/2010/main" val="4252115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6DF8F48A-6110-47DA-8521-A1D1FFD22FEF}" type="slidenum">
              <a:rPr lang="en-US" smtClean="0"/>
              <a:t>5</a:t>
            </a:fld>
            <a:endParaRPr lang="en-US"/>
          </a:p>
        </p:txBody>
      </p:sp>
    </p:spTree>
    <p:extLst>
      <p:ext uri="{BB962C8B-B14F-4D97-AF65-F5344CB8AC3E}">
        <p14:creationId xmlns:p14="http://schemas.microsoft.com/office/powerpoint/2010/main" val="3049671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6DF8F48A-6110-47DA-8521-A1D1FFD22FEF}" type="slidenum">
              <a:rPr lang="en-US" smtClean="0"/>
              <a:t>6</a:t>
            </a:fld>
            <a:endParaRPr lang="en-US"/>
          </a:p>
        </p:txBody>
      </p:sp>
    </p:spTree>
    <p:extLst>
      <p:ext uri="{BB962C8B-B14F-4D97-AF65-F5344CB8AC3E}">
        <p14:creationId xmlns:p14="http://schemas.microsoft.com/office/powerpoint/2010/main" val="959851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8</a:t>
            </a:fld>
            <a:endParaRPr lang="en-US" dirty="0"/>
          </a:p>
        </p:txBody>
      </p:sp>
    </p:spTree>
    <p:extLst>
      <p:ext uri="{BB962C8B-B14F-4D97-AF65-F5344CB8AC3E}">
        <p14:creationId xmlns:p14="http://schemas.microsoft.com/office/powerpoint/2010/main" val="177922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9</a:t>
            </a:fld>
            <a:endParaRPr lang="en-US" dirty="0"/>
          </a:p>
        </p:txBody>
      </p:sp>
    </p:spTree>
    <p:extLst>
      <p:ext uri="{BB962C8B-B14F-4D97-AF65-F5344CB8AC3E}">
        <p14:creationId xmlns:p14="http://schemas.microsoft.com/office/powerpoint/2010/main" val="671800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10</a:t>
            </a:fld>
            <a:endParaRPr lang="en-US" dirty="0"/>
          </a:p>
        </p:txBody>
      </p:sp>
    </p:spTree>
    <p:extLst>
      <p:ext uri="{BB962C8B-B14F-4D97-AF65-F5344CB8AC3E}">
        <p14:creationId xmlns:p14="http://schemas.microsoft.com/office/powerpoint/2010/main" val="1016901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8207C41-C17D-4E84-B9CC-CA142B94C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245F25D-6082-47DE-9B2C-675944DD1812}"/>
              </a:ext>
            </a:extLst>
          </p:cNvPr>
          <p:cNvSpPr>
            <a:spLocks noGrp="1"/>
          </p:cNvSpPr>
          <p:nvPr>
            <p:ph type="dt" sz="half" idx="10"/>
          </p:nvPr>
        </p:nvSpPr>
        <p:spPr/>
        <p:txBody>
          <a:bodyPr/>
          <a:lstStyle/>
          <a:p>
            <a:fld id="{9294036C-9E7C-4FFC-99FA-414B61E345DD}" type="datetimeFigureOut">
              <a:rPr lang="en-US" smtClean="0"/>
              <a:t>12/17/2019</a:t>
            </a:fld>
            <a:endParaRPr lang="en-US" dirty="0"/>
          </a:p>
        </p:txBody>
      </p:sp>
      <p:sp>
        <p:nvSpPr>
          <p:cNvPr id="5" name="Footer Placeholder 4">
            <a:extLst>
              <a:ext uri="{FF2B5EF4-FFF2-40B4-BE49-F238E27FC236}">
                <a16:creationId xmlns:a16="http://schemas.microsoft.com/office/drawing/2014/main" id="{5E24B0FF-3B25-4E5C-A0A7-4E16363621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16996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1C24-32F4-4208-B651-CDCBFCD031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B74779-B577-461F-A409-71F6A5A11A0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044BD-4FA0-432C-95D7-517D2DE8C4B6}"/>
              </a:ext>
            </a:extLst>
          </p:cNvPr>
          <p:cNvSpPr>
            <a:spLocks noGrp="1"/>
          </p:cNvSpPr>
          <p:nvPr>
            <p:ph type="dt" sz="half" idx="10"/>
          </p:nvPr>
        </p:nvSpPr>
        <p:spPr/>
        <p:txBody>
          <a:bodyPr/>
          <a:lstStyle/>
          <a:p>
            <a:fld id="{9294036C-9E7C-4FFC-99FA-414B61E345DD}" type="datetimeFigureOut">
              <a:rPr lang="en-US" smtClean="0"/>
              <a:t>12/17/2019</a:t>
            </a:fld>
            <a:endParaRPr lang="en-US" dirty="0"/>
          </a:p>
        </p:txBody>
      </p:sp>
      <p:sp>
        <p:nvSpPr>
          <p:cNvPr id="5" name="Footer Placeholder 4">
            <a:extLst>
              <a:ext uri="{FF2B5EF4-FFF2-40B4-BE49-F238E27FC236}">
                <a16:creationId xmlns:a16="http://schemas.microsoft.com/office/drawing/2014/main" id="{AD17F283-FE61-4C9A-9E39-74D429C582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F9B807-6FE9-4E47-846B-BCB39B7AE2D5}"/>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0398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2594DD-FFD4-4AA9-BCDA-0BA87C1463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9C2B6E-24EB-42CE-8B4D-3178D08C7E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92C56-63F3-4246-AAEE-2FBC89E80248}"/>
              </a:ext>
            </a:extLst>
          </p:cNvPr>
          <p:cNvSpPr>
            <a:spLocks noGrp="1"/>
          </p:cNvSpPr>
          <p:nvPr>
            <p:ph type="dt" sz="half" idx="10"/>
          </p:nvPr>
        </p:nvSpPr>
        <p:spPr/>
        <p:txBody>
          <a:bodyPr/>
          <a:lstStyle/>
          <a:p>
            <a:fld id="{9294036C-9E7C-4FFC-99FA-414B61E345DD}" type="datetimeFigureOut">
              <a:rPr lang="en-US" smtClean="0"/>
              <a:t>12/17/2019</a:t>
            </a:fld>
            <a:endParaRPr lang="en-US" dirty="0"/>
          </a:p>
        </p:txBody>
      </p:sp>
      <p:sp>
        <p:nvSpPr>
          <p:cNvPr id="5" name="Footer Placeholder 4">
            <a:extLst>
              <a:ext uri="{FF2B5EF4-FFF2-40B4-BE49-F238E27FC236}">
                <a16:creationId xmlns:a16="http://schemas.microsoft.com/office/drawing/2014/main" id="{35C10319-C816-40EC-B1D0-FD9748E41D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54E9AB-6952-407A-9F06-2EB917172FBD}"/>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6037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DCE2-978E-4923-B0E9-4C966B6798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EB0BD6-F012-4C6D-BDAD-9E90ED25A38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2F9E5-192C-4E88-9147-D263893B1842}"/>
              </a:ext>
            </a:extLst>
          </p:cNvPr>
          <p:cNvSpPr>
            <a:spLocks noGrp="1"/>
          </p:cNvSpPr>
          <p:nvPr>
            <p:ph type="dt" sz="half" idx="10"/>
          </p:nvPr>
        </p:nvSpPr>
        <p:spPr/>
        <p:txBody>
          <a:bodyPr/>
          <a:lstStyle/>
          <a:p>
            <a:fld id="{9294036C-9E7C-4FFC-99FA-414B61E345DD}" type="datetimeFigureOut">
              <a:rPr lang="en-US" smtClean="0"/>
              <a:t>12/17/2019</a:t>
            </a:fld>
            <a:endParaRPr lang="en-US" dirty="0"/>
          </a:p>
        </p:txBody>
      </p:sp>
      <p:sp>
        <p:nvSpPr>
          <p:cNvPr id="5" name="Footer Placeholder 4">
            <a:extLst>
              <a:ext uri="{FF2B5EF4-FFF2-40B4-BE49-F238E27FC236}">
                <a16:creationId xmlns:a16="http://schemas.microsoft.com/office/drawing/2014/main" id="{794A7138-3EAF-4C9D-903E-55D9BC0402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DB0B82-496D-45C3-A682-7AF9AFFB969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51512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DAD0-5F6F-47DA-A010-1C4A30C88A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8EFA6E-A768-42A8-B2C3-F100D82609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2F46640-E89E-47CE-984D-0C0ECF7CF529}"/>
              </a:ext>
            </a:extLst>
          </p:cNvPr>
          <p:cNvSpPr>
            <a:spLocks noGrp="1"/>
          </p:cNvSpPr>
          <p:nvPr>
            <p:ph type="dt" sz="half" idx="10"/>
          </p:nvPr>
        </p:nvSpPr>
        <p:spPr/>
        <p:txBody>
          <a:bodyPr/>
          <a:lstStyle/>
          <a:p>
            <a:fld id="{9294036C-9E7C-4FFC-99FA-414B61E345DD}" type="datetimeFigureOut">
              <a:rPr lang="en-US" smtClean="0"/>
              <a:t>12/17/2019</a:t>
            </a:fld>
            <a:endParaRPr lang="en-US" dirty="0"/>
          </a:p>
        </p:txBody>
      </p:sp>
      <p:sp>
        <p:nvSpPr>
          <p:cNvPr id="5" name="Footer Placeholder 4">
            <a:extLst>
              <a:ext uri="{FF2B5EF4-FFF2-40B4-BE49-F238E27FC236}">
                <a16:creationId xmlns:a16="http://schemas.microsoft.com/office/drawing/2014/main" id="{F4177A8F-F167-4C43-AEE7-4506708014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1DA754-ED79-4909-833D-55BF9A5D80BB}"/>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6008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A026-BFE6-4D2A-9ABF-C593B56665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4747E8-A36B-4B4A-B2A4-B5283152AB2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C6B59D-87BD-4F32-B9BC-31F9B1A5D7A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C49B47-0C41-4DCC-9902-126916D9C448}"/>
              </a:ext>
            </a:extLst>
          </p:cNvPr>
          <p:cNvSpPr>
            <a:spLocks noGrp="1"/>
          </p:cNvSpPr>
          <p:nvPr>
            <p:ph type="dt" sz="half" idx="10"/>
          </p:nvPr>
        </p:nvSpPr>
        <p:spPr/>
        <p:txBody>
          <a:bodyPr/>
          <a:lstStyle/>
          <a:p>
            <a:fld id="{9294036C-9E7C-4FFC-99FA-414B61E345DD}" type="datetimeFigureOut">
              <a:rPr lang="en-US" smtClean="0"/>
              <a:t>12/17/2019</a:t>
            </a:fld>
            <a:endParaRPr lang="en-US" dirty="0"/>
          </a:p>
        </p:txBody>
      </p:sp>
      <p:sp>
        <p:nvSpPr>
          <p:cNvPr id="6" name="Footer Placeholder 5">
            <a:extLst>
              <a:ext uri="{FF2B5EF4-FFF2-40B4-BE49-F238E27FC236}">
                <a16:creationId xmlns:a16="http://schemas.microsoft.com/office/drawing/2014/main" id="{B7CD28B7-2F2D-4E80-A107-C1F266C6306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5D650A-4D0F-46AE-A132-267FCD921E82}"/>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21987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4C6F9-F6F6-4EA1-98AA-81B84F7CC0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B8B83E-B37C-46C9-8284-D6EBA0033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9A150B8-0288-44AC-9CE7-E7BD9FB32EF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F5DCAE-6027-49B9-A818-F45FADE27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84FAE16-DBCB-4A42-BFFC-053F2D529AB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E8C038-E6A1-499D-9E24-FA5980421C81}"/>
              </a:ext>
            </a:extLst>
          </p:cNvPr>
          <p:cNvSpPr>
            <a:spLocks noGrp="1"/>
          </p:cNvSpPr>
          <p:nvPr>
            <p:ph type="dt" sz="half" idx="10"/>
          </p:nvPr>
        </p:nvSpPr>
        <p:spPr/>
        <p:txBody>
          <a:bodyPr/>
          <a:lstStyle/>
          <a:p>
            <a:fld id="{9294036C-9E7C-4FFC-99FA-414B61E345DD}" type="datetimeFigureOut">
              <a:rPr lang="en-US" smtClean="0"/>
              <a:t>12/17/2019</a:t>
            </a:fld>
            <a:endParaRPr lang="en-US" dirty="0"/>
          </a:p>
        </p:txBody>
      </p:sp>
      <p:sp>
        <p:nvSpPr>
          <p:cNvPr id="8" name="Footer Placeholder 7">
            <a:extLst>
              <a:ext uri="{FF2B5EF4-FFF2-40B4-BE49-F238E27FC236}">
                <a16:creationId xmlns:a16="http://schemas.microsoft.com/office/drawing/2014/main" id="{F9F911B6-A759-487E-8CB6-CF9EF737F07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A906EC0-369D-4138-8D70-148CFDEE55E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45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2F8A-97AC-456C-B9E3-45A7D520C5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40F483-F2B9-47A3-9B5C-8C264B7016BD}"/>
              </a:ext>
            </a:extLst>
          </p:cNvPr>
          <p:cNvSpPr>
            <a:spLocks noGrp="1"/>
          </p:cNvSpPr>
          <p:nvPr>
            <p:ph type="dt" sz="half" idx="10"/>
          </p:nvPr>
        </p:nvSpPr>
        <p:spPr/>
        <p:txBody>
          <a:bodyPr/>
          <a:lstStyle/>
          <a:p>
            <a:fld id="{9294036C-9E7C-4FFC-99FA-414B61E345DD}" type="datetimeFigureOut">
              <a:rPr lang="en-US" smtClean="0"/>
              <a:t>12/17/2019</a:t>
            </a:fld>
            <a:endParaRPr lang="en-US" dirty="0"/>
          </a:p>
        </p:txBody>
      </p:sp>
      <p:sp>
        <p:nvSpPr>
          <p:cNvPr id="4" name="Footer Placeholder 3">
            <a:extLst>
              <a:ext uri="{FF2B5EF4-FFF2-40B4-BE49-F238E27FC236}">
                <a16:creationId xmlns:a16="http://schemas.microsoft.com/office/drawing/2014/main" id="{25849874-9D9B-4597-B20D-33D6F58BCA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B35894C-9062-435A-9758-82ED9C6D787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8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3F6AD-4D61-4238-AB7D-613625BFF81F}"/>
              </a:ext>
            </a:extLst>
          </p:cNvPr>
          <p:cNvSpPr>
            <a:spLocks noGrp="1"/>
          </p:cNvSpPr>
          <p:nvPr>
            <p:ph type="dt" sz="half" idx="10"/>
          </p:nvPr>
        </p:nvSpPr>
        <p:spPr/>
        <p:txBody>
          <a:bodyPr/>
          <a:lstStyle/>
          <a:p>
            <a:fld id="{9294036C-9E7C-4FFC-99FA-414B61E345DD}" type="datetimeFigureOut">
              <a:rPr lang="en-US" smtClean="0"/>
              <a:t>12/17/2019</a:t>
            </a:fld>
            <a:endParaRPr lang="en-US" dirty="0"/>
          </a:p>
        </p:txBody>
      </p:sp>
      <p:sp>
        <p:nvSpPr>
          <p:cNvPr id="3" name="Footer Placeholder 2">
            <a:extLst>
              <a:ext uri="{FF2B5EF4-FFF2-40B4-BE49-F238E27FC236}">
                <a16:creationId xmlns:a16="http://schemas.microsoft.com/office/drawing/2014/main" id="{D8AACDC9-944D-47C6-B286-82C86AD9431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13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4779-0336-4AFA-B9A7-259EE8BEC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82F449-DDC3-4694-81E5-91A4B8F433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00A2C4-3B2E-46AC-9605-73F5B2CC1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6909769-F5A5-4635-BD0C-D6049DEB9632}"/>
              </a:ext>
            </a:extLst>
          </p:cNvPr>
          <p:cNvSpPr>
            <a:spLocks noGrp="1"/>
          </p:cNvSpPr>
          <p:nvPr>
            <p:ph type="dt" sz="half" idx="10"/>
          </p:nvPr>
        </p:nvSpPr>
        <p:spPr/>
        <p:txBody>
          <a:bodyPr/>
          <a:lstStyle/>
          <a:p>
            <a:fld id="{9294036C-9E7C-4FFC-99FA-414B61E345DD}" type="datetimeFigureOut">
              <a:rPr lang="en-US" smtClean="0"/>
              <a:t>12/17/2019</a:t>
            </a:fld>
            <a:endParaRPr lang="en-US" dirty="0"/>
          </a:p>
        </p:txBody>
      </p:sp>
      <p:sp>
        <p:nvSpPr>
          <p:cNvPr id="6" name="Footer Placeholder 5">
            <a:extLst>
              <a:ext uri="{FF2B5EF4-FFF2-40B4-BE49-F238E27FC236}">
                <a16:creationId xmlns:a16="http://schemas.microsoft.com/office/drawing/2014/main" id="{F9252DC3-D3D7-446F-A866-D7820B7BF8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1CDB00-5218-4567-902B-845073BE875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77612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61E4-9FF7-494B-A1C9-C9A1DD705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245657-DA21-4769-84F8-88DC64450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167B310-6692-4981-9CB8-FE79A091F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7DA2C9E-A9AD-4BB9-A691-90BB84F58CE9}"/>
              </a:ext>
            </a:extLst>
          </p:cNvPr>
          <p:cNvSpPr>
            <a:spLocks noGrp="1"/>
          </p:cNvSpPr>
          <p:nvPr>
            <p:ph type="dt" sz="half" idx="10"/>
          </p:nvPr>
        </p:nvSpPr>
        <p:spPr/>
        <p:txBody>
          <a:bodyPr/>
          <a:lstStyle/>
          <a:p>
            <a:fld id="{9294036C-9E7C-4FFC-99FA-414B61E345DD}" type="datetimeFigureOut">
              <a:rPr lang="en-US" smtClean="0"/>
              <a:t>12/17/2019</a:t>
            </a:fld>
            <a:endParaRPr lang="en-US" dirty="0"/>
          </a:p>
        </p:txBody>
      </p:sp>
      <p:sp>
        <p:nvSpPr>
          <p:cNvPr id="6" name="Footer Placeholder 5">
            <a:extLst>
              <a:ext uri="{FF2B5EF4-FFF2-40B4-BE49-F238E27FC236}">
                <a16:creationId xmlns:a16="http://schemas.microsoft.com/office/drawing/2014/main" id="{F4B3D45D-C826-4846-BBFC-A0D98B7E7A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3516961-40DC-443E-9DB8-3A987DF499A9}"/>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3133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4036C-9E7C-4FFC-99FA-414B61E345DD}" type="datetimeFigureOut">
              <a:rPr lang="en-US" smtClean="0"/>
              <a:t>12/17/2019</a:t>
            </a:fld>
            <a:endParaRPr lang="en-US" dirty="0"/>
          </a:p>
        </p:txBody>
      </p:sp>
      <p:sp>
        <p:nvSpPr>
          <p:cNvPr id="5" name="Footer Placeholder 4">
            <a:extLst>
              <a:ext uri="{FF2B5EF4-FFF2-40B4-BE49-F238E27FC236}">
                <a16:creationId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580AB-5C3C-4B4F-8E2A-8B7A0A8CE695}" type="slidenum">
              <a:rPr lang="en-US" smtClean="0"/>
              <a:t>‹#›</a:t>
            </a:fld>
            <a:endParaRPr lang="en-US" dirty="0"/>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8.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14.jpe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26.jpeg"/><Relationship Id="rId5" Type="http://schemas.openxmlformats.org/officeDocument/2006/relationships/image" Target="../media/image25.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This image is an abstract decorative shape. ">
            <a:extLst>
              <a:ext uri="{FF2B5EF4-FFF2-40B4-BE49-F238E27FC236}">
                <a16:creationId xmlns:a16="http://schemas.microsoft.com/office/drawing/2014/main" id="{8E504344-8563-476C-9EF9-4200B272FDC1}"/>
              </a:ext>
            </a:extLst>
          </p:cNvPr>
          <p:cNvGrpSpPr/>
          <p:nvPr/>
        </p:nvGrpSpPr>
        <p:grpSpPr>
          <a:xfrm>
            <a:off x="4855953" y="-2833465"/>
            <a:ext cx="8948964" cy="12105059"/>
            <a:chOff x="4855953" y="-2833465"/>
            <a:chExt cx="8948964" cy="12105059"/>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4" name="TextBox 23">
            <a:extLst>
              <a:ext uri="{FF2B5EF4-FFF2-40B4-BE49-F238E27FC236}">
                <a16:creationId xmlns:a16="http://schemas.microsoft.com/office/drawing/2014/main" id="{C1165547-DF3A-4694-9097-2BDAF2003713}"/>
              </a:ext>
            </a:extLst>
          </p:cNvPr>
          <p:cNvSpPr txBox="1"/>
          <p:nvPr/>
        </p:nvSpPr>
        <p:spPr>
          <a:xfrm>
            <a:off x="733192" y="3790311"/>
            <a:ext cx="4845708" cy="1107996"/>
          </a:xfrm>
          <a:prstGeom prst="rect">
            <a:avLst/>
          </a:prstGeom>
          <a:noFill/>
        </p:spPr>
        <p:txBody>
          <a:bodyPr wrap="square" lIns="0" tIns="0" rIns="0" bIns="0" rtlCol="0">
            <a:spAutoFit/>
          </a:bodyPr>
          <a:lstStyle/>
          <a:p>
            <a:r>
              <a:rPr lang="en-US" sz="3600" b="1" dirty="0">
                <a:solidFill>
                  <a:srgbClr val="002060"/>
                </a:solidFill>
                <a:latin typeface="Segoe UI" panose="020B0502040204020203" pitchFamily="34" charset="0"/>
                <a:cs typeface="Segoe UI" panose="020B0502040204020203" pitchFamily="34" charset="0"/>
              </a:rPr>
              <a:t>IBM EMPLOYEE ATTRITION SURVEY</a:t>
            </a:r>
          </a:p>
        </p:txBody>
      </p:sp>
      <p:sp>
        <p:nvSpPr>
          <p:cNvPr id="55" name="Rectangle 54">
            <a:extLst>
              <a:ext uri="{FF2B5EF4-FFF2-40B4-BE49-F238E27FC236}">
                <a16:creationId xmlns:a16="http://schemas.microsoft.com/office/drawing/2014/main" id="{6BBBCB2E-F413-4381-8378-02FDC20EA4F6}"/>
              </a:ext>
            </a:extLst>
          </p:cNvPr>
          <p:cNvSpPr/>
          <p:nvPr/>
        </p:nvSpPr>
        <p:spPr>
          <a:xfrm>
            <a:off x="791651" y="4972864"/>
            <a:ext cx="4224849" cy="700448"/>
          </a:xfrm>
          <a:prstGeom prst="rect">
            <a:avLst/>
          </a:prstGeom>
        </p:spPr>
        <p:txBody>
          <a:bodyPr wrap="square" lIns="0" tIns="0" rIns="0" bIns="0">
            <a:spAutoFit/>
          </a:bodyPr>
          <a:lstStyle/>
          <a:p>
            <a:pPr>
              <a:lnSpc>
                <a:spcPct val="150000"/>
              </a:lnSpc>
            </a:pPr>
            <a:r>
              <a:rPr lang="en-US" sz="1600" i="1" dirty="0">
                <a:solidFill>
                  <a:srgbClr val="002060"/>
                </a:solidFill>
                <a:latin typeface="+mj-lt"/>
                <a:cs typeface="Segoe UI" panose="020B0502040204020203" pitchFamily="34" charset="0"/>
              </a:rPr>
              <a:t>An analysis of the factors responsible for Employee Attrition at IBM</a:t>
            </a:r>
          </a:p>
        </p:txBody>
      </p:sp>
      <p:grpSp>
        <p:nvGrpSpPr>
          <p:cNvPr id="56" name="Group 55" descr="This image is an icon of three connected human figures. ">
            <a:extLst>
              <a:ext uri="{FF2B5EF4-FFF2-40B4-BE49-F238E27FC236}">
                <a16:creationId xmlns:a16="http://schemas.microsoft.com/office/drawing/2014/main" id="{E56C5C06-BE0B-4D3E-8B77-1A2F0B930590}"/>
              </a:ext>
            </a:extLst>
          </p:cNvPr>
          <p:cNvGrpSpPr/>
          <p:nvPr/>
        </p:nvGrpSpPr>
        <p:grpSpPr>
          <a:xfrm>
            <a:off x="791651" y="2981332"/>
            <a:ext cx="569186" cy="530997"/>
            <a:chOff x="-27444701" y="-10180638"/>
            <a:chExt cx="10883901" cy="10153650"/>
          </a:xfrm>
          <a:solidFill>
            <a:schemeClr val="bg1">
              <a:lumMod val="50000"/>
            </a:schemeClr>
          </a:solidFill>
        </p:grpSpPr>
        <p:sp>
          <p:nvSpPr>
            <p:cNvPr id="57" name="Freeform 35">
              <a:extLst>
                <a:ext uri="{FF2B5EF4-FFF2-40B4-BE49-F238E27FC236}">
                  <a16:creationId xmlns:a16="http://schemas.microsoft.com/office/drawing/2014/main" id="{D07CC084-C9D4-47CF-9EAD-4A7517F975DF}"/>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58" name="Freeform 36">
              <a:extLst>
                <a:ext uri="{FF2B5EF4-FFF2-40B4-BE49-F238E27FC236}">
                  <a16:creationId xmlns:a16="http://schemas.microsoft.com/office/drawing/2014/main" id="{CCAAF87D-704F-4EAD-856F-6E1E38EF6161}"/>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59" name="Freeform 37">
              <a:extLst>
                <a:ext uri="{FF2B5EF4-FFF2-40B4-BE49-F238E27FC236}">
                  <a16:creationId xmlns:a16="http://schemas.microsoft.com/office/drawing/2014/main" id="{1CD5CE15-C404-4DA1-AC79-7FCD7E387701}"/>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60" name="Freeform 38">
              <a:extLst>
                <a:ext uri="{FF2B5EF4-FFF2-40B4-BE49-F238E27FC236}">
                  <a16:creationId xmlns:a16="http://schemas.microsoft.com/office/drawing/2014/main" id="{B3EDC5DA-BD5A-4D94-9EF8-995AD67F8144}"/>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4" name="Freeform 39">
              <a:extLst>
                <a:ext uri="{FF2B5EF4-FFF2-40B4-BE49-F238E27FC236}">
                  <a16:creationId xmlns:a16="http://schemas.microsoft.com/office/drawing/2014/main" id="{F9DCB288-7675-41B6-9E88-9068BFDC0277}"/>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5" name="Freeform 40">
              <a:extLst>
                <a:ext uri="{FF2B5EF4-FFF2-40B4-BE49-F238E27FC236}">
                  <a16:creationId xmlns:a16="http://schemas.microsoft.com/office/drawing/2014/main" id="{9ABAA1E3-5A43-4715-8E36-58674814BC24}"/>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6" name="Freeform 41">
              <a:extLst>
                <a:ext uri="{FF2B5EF4-FFF2-40B4-BE49-F238E27FC236}">
                  <a16:creationId xmlns:a16="http://schemas.microsoft.com/office/drawing/2014/main" id="{EA6EC370-AE96-4357-86E0-93B6C20D2269}"/>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7" name="Freeform 42">
              <a:extLst>
                <a:ext uri="{FF2B5EF4-FFF2-40B4-BE49-F238E27FC236}">
                  <a16:creationId xmlns:a16="http://schemas.microsoft.com/office/drawing/2014/main" id="{5368DFC5-02C5-4946-A452-2652C5D14973}"/>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8" name="Freeform 43">
              <a:extLst>
                <a:ext uri="{FF2B5EF4-FFF2-40B4-BE49-F238E27FC236}">
                  <a16:creationId xmlns:a16="http://schemas.microsoft.com/office/drawing/2014/main" id="{8580222D-9DD6-41E9-912C-179A6E1059FD}"/>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pic>
        <p:nvPicPr>
          <p:cNvPr id="1026" name="Picture 2" descr="Image result for ibm logo png"/>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673202" y="580882"/>
            <a:ext cx="969995" cy="422417"/>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C1165547-DF3A-4694-9097-2BDAF2003713}"/>
              </a:ext>
            </a:extLst>
          </p:cNvPr>
          <p:cNvSpPr txBox="1"/>
          <p:nvPr/>
        </p:nvSpPr>
        <p:spPr>
          <a:xfrm>
            <a:off x="8478379" y="5822679"/>
            <a:ext cx="3551696" cy="677108"/>
          </a:xfrm>
          <a:prstGeom prst="rect">
            <a:avLst/>
          </a:prstGeom>
          <a:noFill/>
        </p:spPr>
        <p:txBody>
          <a:bodyPr wrap="square" lIns="0" tIns="0" rIns="0" bIns="0" rtlCol="0">
            <a:spAutoFit/>
          </a:bodyPr>
          <a:lstStyle/>
          <a:p>
            <a:pPr algn="ctr"/>
            <a:r>
              <a:rPr lang="en-US" sz="2000" b="1" dirty="0">
                <a:solidFill>
                  <a:schemeClr val="bg1"/>
                </a:solidFill>
                <a:latin typeface="Segoe UI" panose="020B0502040204020203" pitchFamily="34" charset="0"/>
                <a:cs typeface="Segoe UI" panose="020B0502040204020203" pitchFamily="34" charset="0"/>
              </a:rPr>
              <a:t>GROUP 3</a:t>
            </a:r>
          </a:p>
          <a:p>
            <a:pPr algn="ctr"/>
            <a:r>
              <a:rPr lang="en-US" sz="1200" b="1" dirty="0">
                <a:solidFill>
                  <a:schemeClr val="bg1"/>
                </a:solidFill>
                <a:latin typeface="Segoe UI" panose="020B0502040204020203" pitchFamily="34" charset="0"/>
                <a:cs typeface="Segoe UI" panose="020B0502040204020203" pitchFamily="34" charset="0"/>
              </a:rPr>
              <a:t>COVENLABS X GIZ DATA SCIENCE TRAINING</a:t>
            </a:r>
          </a:p>
          <a:p>
            <a:pPr algn="ctr"/>
            <a:r>
              <a:rPr lang="en-US" sz="1200" b="1" dirty="0">
                <a:solidFill>
                  <a:schemeClr val="bg1"/>
                </a:solidFill>
                <a:latin typeface="Segoe UI" panose="020B0502040204020203" pitchFamily="34" charset="0"/>
                <a:cs typeface="Segoe UI" panose="020B0502040204020203" pitchFamily="34" charset="0"/>
              </a:rPr>
              <a:t>COHORT II</a:t>
            </a:r>
          </a:p>
        </p:txBody>
      </p:sp>
    </p:spTree>
    <p:extLst>
      <p:ext uri="{BB962C8B-B14F-4D97-AF65-F5344CB8AC3E}">
        <p14:creationId xmlns:p14="http://schemas.microsoft.com/office/powerpoint/2010/main" val="3254356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2AEF5FE-6C45-4BF6-9676-571742C3CDD7}"/>
              </a:ext>
            </a:extLst>
          </p:cNvPr>
          <p:cNvSpPr txBox="1"/>
          <p:nvPr/>
        </p:nvSpPr>
        <p:spPr>
          <a:xfrm>
            <a:off x="453354" y="519670"/>
            <a:ext cx="3603287" cy="477631"/>
          </a:xfrm>
          <a:prstGeom prst="rect">
            <a:avLst/>
          </a:prstGeom>
          <a:noFill/>
        </p:spPr>
        <p:txBody>
          <a:bodyPr wrap="square" lIns="0" tIns="0" rIns="0" bIns="0" rtlCol="0">
            <a:spAutoFit/>
          </a:bodyPr>
          <a:lstStyle/>
          <a:p>
            <a:pPr>
              <a:lnSpc>
                <a:spcPts val="4000"/>
              </a:lnSpc>
            </a:pPr>
            <a:r>
              <a:rPr lang="en-US" sz="2800" b="1" dirty="0">
                <a:solidFill>
                  <a:srgbClr val="002060"/>
                </a:solidFill>
                <a:latin typeface="Segoe UI" panose="020B0502040204020203" pitchFamily="34" charset="0"/>
                <a:cs typeface="Segoe UI" panose="020B0502040204020203" pitchFamily="34" charset="0"/>
              </a:rPr>
              <a:t>Demographics</a:t>
            </a:r>
            <a:endParaRPr lang="en-US" sz="3600" b="1" dirty="0">
              <a:solidFill>
                <a:srgbClr val="002060"/>
              </a:solidFill>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EBB415A0-39A4-4597-926D-819C33316679}"/>
              </a:ext>
              <a:ext uri="{C183D7F6-B498-43B3-948B-1728B52AA6E4}">
                <adec:decorative xmlns:adec="http://schemas.microsoft.com/office/drawing/2017/decorative" val="1"/>
              </a:ext>
            </a:extLst>
          </p:cNvPr>
          <p:cNvGrpSpPr/>
          <p:nvPr/>
        </p:nvGrpSpPr>
        <p:grpSpPr>
          <a:xfrm>
            <a:off x="6317064" y="1820841"/>
            <a:ext cx="3367150" cy="4040871"/>
            <a:chOff x="4711392" y="1911868"/>
            <a:chExt cx="3367149" cy="4040871"/>
          </a:xfrm>
        </p:grpSpPr>
        <p:grpSp>
          <p:nvGrpSpPr>
            <p:cNvPr id="99" name="Group 98">
              <a:extLst>
                <a:ext uri="{FF2B5EF4-FFF2-40B4-BE49-F238E27FC236}">
                  <a16:creationId xmlns:a16="http://schemas.microsoft.com/office/drawing/2014/main" id="{6E4AB604-CF34-4776-BFF1-9AD3477F593C}"/>
                </a:ext>
              </a:extLst>
            </p:cNvPr>
            <p:cNvGrpSpPr/>
            <p:nvPr/>
          </p:nvGrpSpPr>
          <p:grpSpPr>
            <a:xfrm>
              <a:off x="4719329" y="1911868"/>
              <a:ext cx="3359212" cy="632454"/>
              <a:chOff x="5063285" y="1915218"/>
              <a:chExt cx="3359212" cy="632454"/>
            </a:xfrm>
          </p:grpSpPr>
          <p:sp>
            <p:nvSpPr>
              <p:cNvPr id="12" name="Rectangle 11">
                <a:extLst>
                  <a:ext uri="{FF2B5EF4-FFF2-40B4-BE49-F238E27FC236}">
                    <a16:creationId xmlns:a16="http://schemas.microsoft.com/office/drawing/2014/main" id="{267E4A54-8A0F-43A0-AA7D-F508F05BB2EF}"/>
                  </a:ext>
                </a:extLst>
              </p:cNvPr>
              <p:cNvSpPr/>
              <p:nvPr/>
            </p:nvSpPr>
            <p:spPr>
              <a:xfrm>
                <a:off x="5934203" y="1915218"/>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nvGrpSpPr>
              <p:cNvPr id="51" name="Group 50">
                <a:extLst>
                  <a:ext uri="{FF2B5EF4-FFF2-40B4-BE49-F238E27FC236}">
                    <a16:creationId xmlns:a16="http://schemas.microsoft.com/office/drawing/2014/main" id="{0B97B3C9-EBC6-4C92-9F0A-E28F4EF7A5EA}"/>
                  </a:ext>
                </a:extLst>
              </p:cNvPr>
              <p:cNvGrpSpPr/>
              <p:nvPr/>
            </p:nvGrpSpPr>
            <p:grpSpPr>
              <a:xfrm>
                <a:off x="5063285" y="2201597"/>
                <a:ext cx="330200" cy="346075"/>
                <a:chOff x="2686050" y="2895601"/>
                <a:chExt cx="330200" cy="346075"/>
              </a:xfrm>
            </p:grpSpPr>
            <p:sp>
              <p:nvSpPr>
                <p:cNvPr id="52" name="Oval 309">
                  <a:extLst>
                    <a:ext uri="{FF2B5EF4-FFF2-40B4-BE49-F238E27FC236}">
                      <a16:creationId xmlns:a16="http://schemas.microsoft.com/office/drawing/2014/main" id="{00D7C237-71FC-445A-9F26-101C7B72A66E}"/>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10">
                  <a:extLst>
                    <a:ext uri="{FF2B5EF4-FFF2-40B4-BE49-F238E27FC236}">
                      <a16:creationId xmlns:a16="http://schemas.microsoft.com/office/drawing/2014/main" id="{66875E49-12B2-4689-93D2-F6C3DFA57408}"/>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Oval 311">
                  <a:extLst>
                    <a:ext uri="{FF2B5EF4-FFF2-40B4-BE49-F238E27FC236}">
                      <a16:creationId xmlns:a16="http://schemas.microsoft.com/office/drawing/2014/main" id="{79E812C8-6A14-42FA-B983-56B6F7303417}"/>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12">
                  <a:extLst>
                    <a:ext uri="{FF2B5EF4-FFF2-40B4-BE49-F238E27FC236}">
                      <a16:creationId xmlns:a16="http://schemas.microsoft.com/office/drawing/2014/main" id="{6EE140AE-95E2-42D6-8343-EED0E01B8E8F}"/>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Oval 313">
                  <a:extLst>
                    <a:ext uri="{FF2B5EF4-FFF2-40B4-BE49-F238E27FC236}">
                      <a16:creationId xmlns:a16="http://schemas.microsoft.com/office/drawing/2014/main" id="{A91A4C56-03CB-4D67-8CD8-FC29B3A2B6DE}"/>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14">
                  <a:extLst>
                    <a:ext uri="{FF2B5EF4-FFF2-40B4-BE49-F238E27FC236}">
                      <a16:creationId xmlns:a16="http://schemas.microsoft.com/office/drawing/2014/main" id="{4BF4DB61-E50C-4659-B315-21BF743FF7EC}"/>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315">
                  <a:extLst>
                    <a:ext uri="{FF2B5EF4-FFF2-40B4-BE49-F238E27FC236}">
                      <a16:creationId xmlns:a16="http://schemas.microsoft.com/office/drawing/2014/main" id="{263D783B-3857-4E55-A551-6655D8DDA10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316">
                  <a:extLst>
                    <a:ext uri="{FF2B5EF4-FFF2-40B4-BE49-F238E27FC236}">
                      <a16:creationId xmlns:a16="http://schemas.microsoft.com/office/drawing/2014/main" id="{E46D5622-D664-481B-8902-70C961FAFD8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Oval 317">
                  <a:extLst>
                    <a:ext uri="{FF2B5EF4-FFF2-40B4-BE49-F238E27FC236}">
                      <a16:creationId xmlns:a16="http://schemas.microsoft.com/office/drawing/2014/main" id="{5BDC2AA3-8653-47C6-9CF7-2579486BFFF4}"/>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318">
                  <a:extLst>
                    <a:ext uri="{FF2B5EF4-FFF2-40B4-BE49-F238E27FC236}">
                      <a16:creationId xmlns:a16="http://schemas.microsoft.com/office/drawing/2014/main" id="{3A66D3FE-E235-4203-A19F-BC38BF7A6C4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319">
                  <a:extLst>
                    <a:ext uri="{FF2B5EF4-FFF2-40B4-BE49-F238E27FC236}">
                      <a16:creationId xmlns:a16="http://schemas.microsoft.com/office/drawing/2014/main" id="{6C51C0E5-2DAE-4DE1-BAE4-8E0D932D99E4}"/>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Line 320">
                  <a:extLst>
                    <a:ext uri="{FF2B5EF4-FFF2-40B4-BE49-F238E27FC236}">
                      <a16:creationId xmlns:a16="http://schemas.microsoft.com/office/drawing/2014/main" id="{FED6DFE8-0963-48D1-9BAA-53772F0EA839}"/>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EF34A4EB-3F1D-46DA-8918-F39703249E85}"/>
                </a:ext>
              </a:extLst>
            </p:cNvPr>
            <p:cNvGrpSpPr/>
            <p:nvPr/>
          </p:nvGrpSpPr>
          <p:grpSpPr>
            <a:xfrm>
              <a:off x="4711392" y="3113161"/>
              <a:ext cx="3075333" cy="492443"/>
              <a:chOff x="5055348" y="2856123"/>
              <a:chExt cx="3075333" cy="492443"/>
            </a:xfrm>
          </p:grpSpPr>
          <p:grpSp>
            <p:nvGrpSpPr>
              <p:cNvPr id="15" name="Group 14">
                <a:extLst>
                  <a:ext uri="{FF2B5EF4-FFF2-40B4-BE49-F238E27FC236}">
                    <a16:creationId xmlns:a16="http://schemas.microsoft.com/office/drawing/2014/main" id="{E136D759-25F2-4CF2-9BE6-769681C37E48}"/>
                  </a:ext>
                </a:extLst>
              </p:cNvPr>
              <p:cNvGrpSpPr/>
              <p:nvPr/>
            </p:nvGrpSpPr>
            <p:grpSpPr>
              <a:xfrm>
                <a:off x="5055348" y="2929307"/>
                <a:ext cx="346075" cy="346075"/>
                <a:chOff x="3398838" y="2895601"/>
                <a:chExt cx="346075" cy="346075"/>
              </a:xfrm>
            </p:grpSpPr>
            <p:sp>
              <p:nvSpPr>
                <p:cNvPr id="16" name="Freeform 49">
                  <a:extLst>
                    <a:ext uri="{FF2B5EF4-FFF2-40B4-BE49-F238E27FC236}">
                      <a16:creationId xmlns:a16="http://schemas.microsoft.com/office/drawing/2014/main" id="{56CCB68B-57D2-49CC-B61F-363F0FF3AD9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50">
                  <a:extLst>
                    <a:ext uri="{FF2B5EF4-FFF2-40B4-BE49-F238E27FC236}">
                      <a16:creationId xmlns:a16="http://schemas.microsoft.com/office/drawing/2014/main" id="{67F96EFD-DA55-4AD5-BA45-4313C3E9814D}"/>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Oval 51">
                  <a:extLst>
                    <a:ext uri="{FF2B5EF4-FFF2-40B4-BE49-F238E27FC236}">
                      <a16:creationId xmlns:a16="http://schemas.microsoft.com/office/drawing/2014/main" id="{F372C151-C001-4280-B771-9A239086CCF5}"/>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52">
                  <a:extLst>
                    <a:ext uri="{FF2B5EF4-FFF2-40B4-BE49-F238E27FC236}">
                      <a16:creationId xmlns:a16="http://schemas.microsoft.com/office/drawing/2014/main" id="{D3FA7893-F8A0-4F72-ACCF-CF4CE6E4B9E5}"/>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53">
                  <a:extLst>
                    <a:ext uri="{FF2B5EF4-FFF2-40B4-BE49-F238E27FC236}">
                      <a16:creationId xmlns:a16="http://schemas.microsoft.com/office/drawing/2014/main" id="{C017CF38-81FD-491D-9BA4-35D01D4D42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54">
                  <a:extLst>
                    <a:ext uri="{FF2B5EF4-FFF2-40B4-BE49-F238E27FC236}">
                      <a16:creationId xmlns:a16="http://schemas.microsoft.com/office/drawing/2014/main" id="{99433936-BA1A-40A3-959B-047AFFF78F7C}"/>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Oval 55">
                  <a:extLst>
                    <a:ext uri="{FF2B5EF4-FFF2-40B4-BE49-F238E27FC236}">
                      <a16:creationId xmlns:a16="http://schemas.microsoft.com/office/drawing/2014/main" id="{BDA2F5A8-B23C-499E-9267-3DC7A37FA790}"/>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56">
                  <a:extLst>
                    <a:ext uri="{FF2B5EF4-FFF2-40B4-BE49-F238E27FC236}">
                      <a16:creationId xmlns:a16="http://schemas.microsoft.com/office/drawing/2014/main" id="{099EF59E-5EEF-46B5-962D-A5FD94EA515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57">
                  <a:extLst>
                    <a:ext uri="{FF2B5EF4-FFF2-40B4-BE49-F238E27FC236}">
                      <a16:creationId xmlns:a16="http://schemas.microsoft.com/office/drawing/2014/main" id="{FCE54361-37E3-4F52-B33F-6FAA345B486E}"/>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58">
                  <a:extLst>
                    <a:ext uri="{FF2B5EF4-FFF2-40B4-BE49-F238E27FC236}">
                      <a16:creationId xmlns:a16="http://schemas.microsoft.com/office/drawing/2014/main" id="{78645E47-D178-4E95-8459-77D1D8FF6434}"/>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Oval 59">
                  <a:extLst>
                    <a:ext uri="{FF2B5EF4-FFF2-40B4-BE49-F238E27FC236}">
                      <a16:creationId xmlns:a16="http://schemas.microsoft.com/office/drawing/2014/main" id="{7854B272-51DE-4F9C-A5CA-3532EA082A42}"/>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0">
                  <a:extLst>
                    <a:ext uri="{FF2B5EF4-FFF2-40B4-BE49-F238E27FC236}">
                      <a16:creationId xmlns:a16="http://schemas.microsoft.com/office/drawing/2014/main" id="{814DA909-0D02-4070-A399-CC0263BE579C}"/>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Line 61">
                  <a:extLst>
                    <a:ext uri="{FF2B5EF4-FFF2-40B4-BE49-F238E27FC236}">
                      <a16:creationId xmlns:a16="http://schemas.microsoft.com/office/drawing/2014/main" id="{5899F489-EDA7-4EC2-826F-95D6DBC76562}"/>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Line 62">
                  <a:extLst>
                    <a:ext uri="{FF2B5EF4-FFF2-40B4-BE49-F238E27FC236}">
                      <a16:creationId xmlns:a16="http://schemas.microsoft.com/office/drawing/2014/main" id="{83CCE497-C8F7-4970-AE29-490A81B267C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Rectangle 64">
                <a:extLst>
                  <a:ext uri="{FF2B5EF4-FFF2-40B4-BE49-F238E27FC236}">
                    <a16:creationId xmlns:a16="http://schemas.microsoft.com/office/drawing/2014/main" id="{D600301E-404F-4763-892B-EE1C3109F4D3}"/>
                  </a:ext>
                </a:extLst>
              </p:cNvPr>
              <p:cNvSpPr/>
              <p:nvPr/>
            </p:nvSpPr>
            <p:spPr>
              <a:xfrm>
                <a:off x="5642387" y="2856123"/>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7" name="Group 96">
              <a:extLst>
                <a:ext uri="{FF2B5EF4-FFF2-40B4-BE49-F238E27FC236}">
                  <a16:creationId xmlns:a16="http://schemas.microsoft.com/office/drawing/2014/main" id="{7375CECE-C8C6-426B-9A8C-EB696D69F141}"/>
                </a:ext>
              </a:extLst>
            </p:cNvPr>
            <p:cNvGrpSpPr/>
            <p:nvPr/>
          </p:nvGrpSpPr>
          <p:grpSpPr>
            <a:xfrm>
              <a:off x="4719329" y="4101260"/>
              <a:ext cx="3067396" cy="492443"/>
              <a:chOff x="5063285" y="3639850"/>
              <a:chExt cx="3067396" cy="492443"/>
            </a:xfrm>
          </p:grpSpPr>
          <p:grpSp>
            <p:nvGrpSpPr>
              <p:cNvPr id="41" name="Group 40">
                <a:extLst>
                  <a:ext uri="{FF2B5EF4-FFF2-40B4-BE49-F238E27FC236}">
                    <a16:creationId xmlns:a16="http://schemas.microsoft.com/office/drawing/2014/main" id="{6974775F-B291-4B53-B461-88835C383ED5}"/>
                  </a:ext>
                </a:extLst>
              </p:cNvPr>
              <p:cNvGrpSpPr/>
              <p:nvPr/>
            </p:nvGrpSpPr>
            <p:grpSpPr>
              <a:xfrm>
                <a:off x="5063285" y="3728115"/>
                <a:ext cx="330200" cy="315913"/>
                <a:chOff x="4127500" y="2909888"/>
                <a:chExt cx="330200" cy="315913"/>
              </a:xfrm>
            </p:grpSpPr>
            <p:sp>
              <p:nvSpPr>
                <p:cNvPr id="42" name="Oval 268">
                  <a:extLst>
                    <a:ext uri="{FF2B5EF4-FFF2-40B4-BE49-F238E27FC236}">
                      <a16:creationId xmlns:a16="http://schemas.microsoft.com/office/drawing/2014/main" id="{FE9D5F51-D5BF-438E-8442-591451564E59}"/>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69">
                  <a:extLst>
                    <a:ext uri="{FF2B5EF4-FFF2-40B4-BE49-F238E27FC236}">
                      <a16:creationId xmlns:a16="http://schemas.microsoft.com/office/drawing/2014/main" id="{4514A40D-D6F0-4AD6-9605-37581D312EC8}"/>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Oval 270">
                  <a:extLst>
                    <a:ext uri="{FF2B5EF4-FFF2-40B4-BE49-F238E27FC236}">
                      <a16:creationId xmlns:a16="http://schemas.microsoft.com/office/drawing/2014/main" id="{B605F216-E7D2-42D4-8BCF-4B68365DD59A}"/>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71">
                  <a:extLst>
                    <a:ext uri="{FF2B5EF4-FFF2-40B4-BE49-F238E27FC236}">
                      <a16:creationId xmlns:a16="http://schemas.microsoft.com/office/drawing/2014/main" id="{7221B60C-9DC7-49BE-9845-B55F67481AED}"/>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Oval 272">
                  <a:extLst>
                    <a:ext uri="{FF2B5EF4-FFF2-40B4-BE49-F238E27FC236}">
                      <a16:creationId xmlns:a16="http://schemas.microsoft.com/office/drawing/2014/main" id="{F7CDF7AF-4200-420D-ACFE-5F2B36CC0F4B}"/>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73">
                  <a:extLst>
                    <a:ext uri="{FF2B5EF4-FFF2-40B4-BE49-F238E27FC236}">
                      <a16:creationId xmlns:a16="http://schemas.microsoft.com/office/drawing/2014/main" id="{1A3F4268-4FB7-4106-9CDA-E5DFAC4ABF05}"/>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74">
                  <a:extLst>
                    <a:ext uri="{FF2B5EF4-FFF2-40B4-BE49-F238E27FC236}">
                      <a16:creationId xmlns:a16="http://schemas.microsoft.com/office/drawing/2014/main" id="{090011F9-93DA-4E08-8197-0237F3720B9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75">
                  <a:extLst>
                    <a:ext uri="{FF2B5EF4-FFF2-40B4-BE49-F238E27FC236}">
                      <a16:creationId xmlns:a16="http://schemas.microsoft.com/office/drawing/2014/main" id="{832AB0A3-F36E-4927-8E0D-E0C36586B75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6">
                  <a:extLst>
                    <a:ext uri="{FF2B5EF4-FFF2-40B4-BE49-F238E27FC236}">
                      <a16:creationId xmlns:a16="http://schemas.microsoft.com/office/drawing/2014/main" id="{69185BBE-8B01-4042-9127-5E91F9AA4D0C}"/>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81" name="Rectangle 80">
                <a:extLst>
                  <a:ext uri="{FF2B5EF4-FFF2-40B4-BE49-F238E27FC236}">
                    <a16:creationId xmlns:a16="http://schemas.microsoft.com/office/drawing/2014/main" id="{E7E16F25-9A73-4F49-8593-4DDEE2A8AB5D}"/>
                  </a:ext>
                </a:extLst>
              </p:cNvPr>
              <p:cNvSpPr/>
              <p:nvPr/>
            </p:nvSpPr>
            <p:spPr>
              <a:xfrm>
                <a:off x="5642387" y="3639850"/>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6" name="Group 95">
              <a:extLst>
                <a:ext uri="{FF2B5EF4-FFF2-40B4-BE49-F238E27FC236}">
                  <a16:creationId xmlns:a16="http://schemas.microsoft.com/office/drawing/2014/main" id="{B7DB03EE-BB00-488A-B451-6DF7DA5AC981}"/>
                </a:ext>
              </a:extLst>
            </p:cNvPr>
            <p:cNvGrpSpPr/>
            <p:nvPr/>
          </p:nvGrpSpPr>
          <p:grpSpPr>
            <a:xfrm>
              <a:off x="4712185" y="5089358"/>
              <a:ext cx="3074540" cy="492443"/>
              <a:chOff x="5056141" y="4560242"/>
              <a:chExt cx="3074540" cy="492443"/>
            </a:xfrm>
          </p:grpSpPr>
          <p:grpSp>
            <p:nvGrpSpPr>
              <p:cNvPr id="30" name="Group 29">
                <a:extLst>
                  <a:ext uri="{FF2B5EF4-FFF2-40B4-BE49-F238E27FC236}">
                    <a16:creationId xmlns:a16="http://schemas.microsoft.com/office/drawing/2014/main" id="{2FED15E3-F2A7-469C-B628-611921767E34}"/>
                  </a:ext>
                </a:extLst>
              </p:cNvPr>
              <p:cNvGrpSpPr/>
              <p:nvPr/>
            </p:nvGrpSpPr>
            <p:grpSpPr>
              <a:xfrm>
                <a:off x="5056141" y="4633426"/>
                <a:ext cx="344488" cy="346075"/>
                <a:chOff x="4841875" y="2895601"/>
                <a:chExt cx="344488" cy="346075"/>
              </a:xfrm>
            </p:grpSpPr>
            <p:sp>
              <p:nvSpPr>
                <p:cNvPr id="31" name="Freeform 258">
                  <a:extLst>
                    <a:ext uri="{FF2B5EF4-FFF2-40B4-BE49-F238E27FC236}">
                      <a16:creationId xmlns:a16="http://schemas.microsoft.com/office/drawing/2014/main" id="{66F1D3E8-8C01-4B14-8A55-CA0D336560C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59">
                  <a:extLst>
                    <a:ext uri="{FF2B5EF4-FFF2-40B4-BE49-F238E27FC236}">
                      <a16:creationId xmlns:a16="http://schemas.microsoft.com/office/drawing/2014/main" id="{C7E4337D-67E8-477B-8284-B0579D01600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60">
                  <a:extLst>
                    <a:ext uri="{FF2B5EF4-FFF2-40B4-BE49-F238E27FC236}">
                      <a16:creationId xmlns:a16="http://schemas.microsoft.com/office/drawing/2014/main" id="{C2AF1AB5-D96A-4C19-BE80-2C8A0736E9B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Line 261">
                  <a:extLst>
                    <a:ext uri="{FF2B5EF4-FFF2-40B4-BE49-F238E27FC236}">
                      <a16:creationId xmlns:a16="http://schemas.microsoft.com/office/drawing/2014/main" id="{FF7B7042-5F74-4182-89DF-79E95F074837}"/>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Line 262">
                  <a:extLst>
                    <a:ext uri="{FF2B5EF4-FFF2-40B4-BE49-F238E27FC236}">
                      <a16:creationId xmlns:a16="http://schemas.microsoft.com/office/drawing/2014/main" id="{6D40A249-C0DF-492C-98A0-5563396CEDA3}"/>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Line 263">
                  <a:extLst>
                    <a:ext uri="{FF2B5EF4-FFF2-40B4-BE49-F238E27FC236}">
                      <a16:creationId xmlns:a16="http://schemas.microsoft.com/office/drawing/2014/main" id="{0424966D-2E93-463D-925D-8EC1314AA4C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Oval 264">
                  <a:extLst>
                    <a:ext uri="{FF2B5EF4-FFF2-40B4-BE49-F238E27FC236}">
                      <a16:creationId xmlns:a16="http://schemas.microsoft.com/office/drawing/2014/main" id="{A2027076-84C0-41AA-ABE6-E182664DD1A7}"/>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 name="Oval 265">
                  <a:extLst>
                    <a:ext uri="{FF2B5EF4-FFF2-40B4-BE49-F238E27FC236}">
                      <a16:creationId xmlns:a16="http://schemas.microsoft.com/office/drawing/2014/main" id="{34911030-E1C4-47C6-B878-AB9504619EC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 name="Oval 266">
                  <a:extLst>
                    <a:ext uri="{FF2B5EF4-FFF2-40B4-BE49-F238E27FC236}">
                      <a16:creationId xmlns:a16="http://schemas.microsoft.com/office/drawing/2014/main" id="{872A828C-C960-409B-BA85-F3FA58C5877B}"/>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7">
                  <a:extLst>
                    <a:ext uri="{FF2B5EF4-FFF2-40B4-BE49-F238E27FC236}">
                      <a16:creationId xmlns:a16="http://schemas.microsoft.com/office/drawing/2014/main" id="{111031BF-F147-4673-B7D2-BAB9FDE01341}"/>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94" name="Rectangle 93">
                <a:extLst>
                  <a:ext uri="{FF2B5EF4-FFF2-40B4-BE49-F238E27FC236}">
                    <a16:creationId xmlns:a16="http://schemas.microsoft.com/office/drawing/2014/main" id="{9482C2C4-A83F-481A-A4DA-8A5D9AD7A680}"/>
                  </a:ext>
                </a:extLst>
              </p:cNvPr>
              <p:cNvSpPr/>
              <p:nvPr/>
            </p:nvSpPr>
            <p:spPr>
              <a:xfrm>
                <a:off x="5642387" y="4560242"/>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13" name="Group 12">
              <a:extLst>
                <a:ext uri="{FF2B5EF4-FFF2-40B4-BE49-F238E27FC236}">
                  <a16:creationId xmlns:a16="http://schemas.microsoft.com/office/drawing/2014/main" id="{DFB86711-61B6-4E9F-94FC-7E4E4C2AFDBB}"/>
                </a:ext>
              </a:extLst>
            </p:cNvPr>
            <p:cNvGrpSpPr/>
            <p:nvPr/>
          </p:nvGrpSpPr>
          <p:grpSpPr>
            <a:xfrm>
              <a:off x="4721542" y="2742223"/>
              <a:ext cx="2998053" cy="246221"/>
              <a:chOff x="4721542" y="2734320"/>
              <a:chExt cx="2998053" cy="246221"/>
            </a:xfrm>
          </p:grpSpPr>
          <p:grpSp>
            <p:nvGrpSpPr>
              <p:cNvPr id="8" name="Group 7">
                <a:extLst>
                  <a:ext uri="{FF2B5EF4-FFF2-40B4-BE49-F238E27FC236}">
                    <a16:creationId xmlns:a16="http://schemas.microsoft.com/office/drawing/2014/main" id="{4AF81162-F8E5-4429-8E39-AF70CBB53233}"/>
                  </a:ext>
                </a:extLst>
              </p:cNvPr>
              <p:cNvGrpSpPr/>
              <p:nvPr/>
            </p:nvGrpSpPr>
            <p:grpSpPr>
              <a:xfrm>
                <a:off x="5298431" y="2813132"/>
                <a:ext cx="2421164" cy="88596"/>
                <a:chOff x="4674462" y="2940354"/>
                <a:chExt cx="3045133" cy="81030"/>
              </a:xfrm>
            </p:grpSpPr>
            <p:sp>
              <p:nvSpPr>
                <p:cNvPr id="7" name="Rectangle: Rounded Corners 6">
                  <a:extLst>
                    <a:ext uri="{FF2B5EF4-FFF2-40B4-BE49-F238E27FC236}">
                      <a16:creationId xmlns:a16="http://schemas.microsoft.com/office/drawing/2014/main" id="{946F7D42-7783-4AA6-ADD6-AB6D2DF05CAF}"/>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Rounded Corners 70">
                  <a:extLst>
                    <a:ext uri="{FF2B5EF4-FFF2-40B4-BE49-F238E27FC236}">
                      <a16:creationId xmlns:a16="http://schemas.microsoft.com/office/drawing/2014/main" id="{0A78528F-E9CB-4B99-BD4F-A6AE016C76C8}"/>
                    </a:ext>
                  </a:extLst>
                </p:cNvPr>
                <p:cNvSpPr/>
                <p:nvPr/>
              </p:nvSpPr>
              <p:spPr>
                <a:xfrm>
                  <a:off x="4674463" y="2940354"/>
                  <a:ext cx="1834287"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3" name="Rectangle 72">
                <a:extLst>
                  <a:ext uri="{FF2B5EF4-FFF2-40B4-BE49-F238E27FC236}">
                    <a16:creationId xmlns:a16="http://schemas.microsoft.com/office/drawing/2014/main" id="{CBE1CF42-34AD-45F7-9BB7-06D7FDE081B7}"/>
                  </a:ext>
                </a:extLst>
              </p:cNvPr>
              <p:cNvSpPr/>
              <p:nvPr/>
            </p:nvSpPr>
            <p:spPr>
              <a:xfrm>
                <a:off x="4721542" y="2734320"/>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65%</a:t>
                </a:r>
              </a:p>
            </p:txBody>
          </p:sp>
        </p:grpSp>
        <p:grpSp>
          <p:nvGrpSpPr>
            <p:cNvPr id="11" name="Group 10">
              <a:extLst>
                <a:ext uri="{FF2B5EF4-FFF2-40B4-BE49-F238E27FC236}">
                  <a16:creationId xmlns:a16="http://schemas.microsoft.com/office/drawing/2014/main" id="{02F17230-3C6B-4C60-8575-90C979038AC0}"/>
                </a:ext>
              </a:extLst>
            </p:cNvPr>
            <p:cNvGrpSpPr/>
            <p:nvPr/>
          </p:nvGrpSpPr>
          <p:grpSpPr>
            <a:xfrm>
              <a:off x="4721542" y="3730321"/>
              <a:ext cx="2998053" cy="246221"/>
              <a:chOff x="4721542" y="3848257"/>
              <a:chExt cx="2998053" cy="246221"/>
            </a:xfrm>
          </p:grpSpPr>
          <p:grpSp>
            <p:nvGrpSpPr>
              <p:cNvPr id="78" name="Group 77">
                <a:extLst>
                  <a:ext uri="{FF2B5EF4-FFF2-40B4-BE49-F238E27FC236}">
                    <a16:creationId xmlns:a16="http://schemas.microsoft.com/office/drawing/2014/main" id="{19E0996D-AF4A-4FFB-A88F-2FEE0A9EDCD2}"/>
                  </a:ext>
                </a:extLst>
              </p:cNvPr>
              <p:cNvGrpSpPr/>
              <p:nvPr/>
            </p:nvGrpSpPr>
            <p:grpSpPr>
              <a:xfrm>
                <a:off x="5298431" y="3927069"/>
                <a:ext cx="2421164" cy="88596"/>
                <a:chOff x="4674462" y="2940354"/>
                <a:chExt cx="3045133" cy="81030"/>
              </a:xfrm>
            </p:grpSpPr>
            <p:sp>
              <p:nvSpPr>
                <p:cNvPr id="79" name="Rectangle: Rounded Corners 78">
                  <a:extLst>
                    <a:ext uri="{FF2B5EF4-FFF2-40B4-BE49-F238E27FC236}">
                      <a16:creationId xmlns:a16="http://schemas.microsoft.com/office/drawing/2014/main" id="{214774FE-1FFD-4D64-8A37-76CB44EB021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79">
                  <a:extLst>
                    <a:ext uri="{FF2B5EF4-FFF2-40B4-BE49-F238E27FC236}">
                      <a16:creationId xmlns:a16="http://schemas.microsoft.com/office/drawing/2014/main" id="{CCFD5BBD-3EB8-4D70-947E-F5AFBFF96EC0}"/>
                    </a:ext>
                  </a:extLst>
                </p:cNvPr>
                <p:cNvSpPr/>
                <p:nvPr/>
              </p:nvSpPr>
              <p:spPr>
                <a:xfrm>
                  <a:off x="4674465" y="2940354"/>
                  <a:ext cx="156915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Rectangle 81">
                <a:extLst>
                  <a:ext uri="{FF2B5EF4-FFF2-40B4-BE49-F238E27FC236}">
                    <a16:creationId xmlns:a16="http://schemas.microsoft.com/office/drawing/2014/main" id="{CC76473C-D689-4828-A3C2-DBFA64DB3596}"/>
                  </a:ext>
                </a:extLst>
              </p:cNvPr>
              <p:cNvSpPr/>
              <p:nvPr/>
            </p:nvSpPr>
            <p:spPr>
              <a:xfrm>
                <a:off x="4721542" y="3848257"/>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50%</a:t>
                </a:r>
              </a:p>
            </p:txBody>
          </p:sp>
        </p:grpSp>
        <p:grpSp>
          <p:nvGrpSpPr>
            <p:cNvPr id="10" name="Group 9">
              <a:extLst>
                <a:ext uri="{FF2B5EF4-FFF2-40B4-BE49-F238E27FC236}">
                  <a16:creationId xmlns:a16="http://schemas.microsoft.com/office/drawing/2014/main" id="{B604189C-E133-4D62-9D02-29130FCCC123}"/>
                </a:ext>
              </a:extLst>
            </p:cNvPr>
            <p:cNvGrpSpPr/>
            <p:nvPr/>
          </p:nvGrpSpPr>
          <p:grpSpPr>
            <a:xfrm>
              <a:off x="4721542" y="4718420"/>
              <a:ext cx="2998053" cy="246221"/>
              <a:chOff x="4721542" y="4753566"/>
              <a:chExt cx="2998053" cy="246221"/>
            </a:xfrm>
          </p:grpSpPr>
          <p:grpSp>
            <p:nvGrpSpPr>
              <p:cNvPr id="83" name="Group 82">
                <a:extLst>
                  <a:ext uri="{FF2B5EF4-FFF2-40B4-BE49-F238E27FC236}">
                    <a16:creationId xmlns:a16="http://schemas.microsoft.com/office/drawing/2014/main" id="{FBA54A74-91C7-4A8E-8256-29CECA65EBE5}"/>
                  </a:ext>
                </a:extLst>
              </p:cNvPr>
              <p:cNvGrpSpPr/>
              <p:nvPr/>
            </p:nvGrpSpPr>
            <p:grpSpPr>
              <a:xfrm>
                <a:off x="5298431" y="4832378"/>
                <a:ext cx="2421164" cy="88596"/>
                <a:chOff x="4674462" y="2940354"/>
                <a:chExt cx="3045133" cy="81030"/>
              </a:xfrm>
            </p:grpSpPr>
            <p:sp>
              <p:nvSpPr>
                <p:cNvPr id="84" name="Rectangle: Rounded Corners 83">
                  <a:extLst>
                    <a:ext uri="{FF2B5EF4-FFF2-40B4-BE49-F238E27FC236}">
                      <a16:creationId xmlns:a16="http://schemas.microsoft.com/office/drawing/2014/main" id="{BAF05105-E146-4A76-80BC-D132339D80C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a16="http://schemas.microsoft.com/office/drawing/2014/main" id="{C85F8D48-F497-4FF4-86A4-A306F3F0ED91}"/>
                    </a:ext>
                  </a:extLst>
                </p:cNvPr>
                <p:cNvSpPr/>
                <p:nvPr/>
              </p:nvSpPr>
              <p:spPr>
                <a:xfrm>
                  <a:off x="4674463" y="2940354"/>
                  <a:ext cx="2392762"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6" name="Rectangle 85">
                <a:extLst>
                  <a:ext uri="{FF2B5EF4-FFF2-40B4-BE49-F238E27FC236}">
                    <a16:creationId xmlns:a16="http://schemas.microsoft.com/office/drawing/2014/main" id="{AC35B425-E17C-46A6-BC1C-89C34E2B336C}"/>
                  </a:ext>
                </a:extLst>
              </p:cNvPr>
              <p:cNvSpPr/>
              <p:nvPr/>
            </p:nvSpPr>
            <p:spPr>
              <a:xfrm>
                <a:off x="4721542" y="4753566"/>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80%</a:t>
                </a:r>
              </a:p>
            </p:txBody>
          </p:sp>
        </p:grpSp>
        <p:grpSp>
          <p:nvGrpSpPr>
            <p:cNvPr id="9" name="Group 8">
              <a:extLst>
                <a:ext uri="{FF2B5EF4-FFF2-40B4-BE49-F238E27FC236}">
                  <a16:creationId xmlns:a16="http://schemas.microsoft.com/office/drawing/2014/main" id="{66413DCC-904B-4563-90F1-A5A71C657368}"/>
                </a:ext>
              </a:extLst>
            </p:cNvPr>
            <p:cNvGrpSpPr/>
            <p:nvPr/>
          </p:nvGrpSpPr>
          <p:grpSpPr>
            <a:xfrm>
              <a:off x="4721542" y="5706518"/>
              <a:ext cx="2998053" cy="246221"/>
              <a:chOff x="4721542" y="5706518"/>
              <a:chExt cx="2998053" cy="246221"/>
            </a:xfrm>
          </p:grpSpPr>
          <p:grpSp>
            <p:nvGrpSpPr>
              <p:cNvPr id="87" name="Group 86">
                <a:extLst>
                  <a:ext uri="{FF2B5EF4-FFF2-40B4-BE49-F238E27FC236}">
                    <a16:creationId xmlns:a16="http://schemas.microsoft.com/office/drawing/2014/main" id="{C7ADDD0C-4947-4DFD-8604-1C7FC185D6F1}"/>
                  </a:ext>
                </a:extLst>
              </p:cNvPr>
              <p:cNvGrpSpPr/>
              <p:nvPr/>
            </p:nvGrpSpPr>
            <p:grpSpPr>
              <a:xfrm>
                <a:off x="5298431" y="5785330"/>
                <a:ext cx="2421164" cy="88596"/>
                <a:chOff x="4674462" y="2940354"/>
                <a:chExt cx="3045133" cy="81030"/>
              </a:xfrm>
            </p:grpSpPr>
            <p:sp>
              <p:nvSpPr>
                <p:cNvPr id="88" name="Rectangle: Rounded Corners 87">
                  <a:extLst>
                    <a:ext uri="{FF2B5EF4-FFF2-40B4-BE49-F238E27FC236}">
                      <a16:creationId xmlns:a16="http://schemas.microsoft.com/office/drawing/2014/main" id="{3EE0ED0C-1321-4AB3-B03A-B7AD85571E6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Rounded Corners 88">
                  <a:extLst>
                    <a:ext uri="{FF2B5EF4-FFF2-40B4-BE49-F238E27FC236}">
                      <a16:creationId xmlns:a16="http://schemas.microsoft.com/office/drawing/2014/main" id="{4409F7EA-DE17-4C15-80F3-78361F8366BE}"/>
                    </a:ext>
                  </a:extLst>
                </p:cNvPr>
                <p:cNvSpPr/>
                <p:nvPr/>
              </p:nvSpPr>
              <p:spPr>
                <a:xfrm>
                  <a:off x="4674465" y="2940354"/>
                  <a:ext cx="94920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ectangle 89">
                <a:extLst>
                  <a:ext uri="{FF2B5EF4-FFF2-40B4-BE49-F238E27FC236}">
                    <a16:creationId xmlns:a16="http://schemas.microsoft.com/office/drawing/2014/main" id="{A101B8DB-BADB-4084-8CD6-6CEEA620099A}"/>
                  </a:ext>
                </a:extLst>
              </p:cNvPr>
              <p:cNvSpPr/>
              <p:nvPr/>
            </p:nvSpPr>
            <p:spPr>
              <a:xfrm>
                <a:off x="4721542" y="5706518"/>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35%</a:t>
                </a:r>
              </a:p>
            </p:txBody>
          </p:sp>
        </p:grpSp>
      </p:grpSp>
      <p:grpSp>
        <p:nvGrpSpPr>
          <p:cNvPr id="93" name="Group 92">
            <a:extLst>
              <a:ext uri="{FF2B5EF4-FFF2-40B4-BE49-F238E27FC236}">
                <a16:creationId xmlns:a16="http://schemas.microsoft.com/office/drawing/2014/main" id="{294AEDC0-6B1D-4A3D-860D-83756CC387D3}"/>
              </a:ext>
              <a:ext uri="{C183D7F6-B498-43B3-948B-1728B52AA6E4}">
                <adec:decorative xmlns:adec="http://schemas.microsoft.com/office/drawing/2017/decorative" val="1"/>
              </a:ext>
            </a:extLst>
          </p:cNvPr>
          <p:cNvGrpSpPr/>
          <p:nvPr/>
        </p:nvGrpSpPr>
        <p:grpSpPr>
          <a:xfrm>
            <a:off x="8902049" y="2217437"/>
            <a:ext cx="2953945" cy="3272652"/>
            <a:chOff x="8375339" y="2034038"/>
            <a:chExt cx="3083469" cy="3272652"/>
          </a:xfrm>
        </p:grpSpPr>
        <p:sp>
          <p:nvSpPr>
            <p:cNvPr id="103" name="Rectangle 102">
              <a:extLst>
                <a:ext uri="{FF2B5EF4-FFF2-40B4-BE49-F238E27FC236}">
                  <a16:creationId xmlns:a16="http://schemas.microsoft.com/office/drawing/2014/main" id="{CDAD2E5F-3DBB-47BA-B90E-DDB45972B6AF}"/>
                </a:ext>
              </a:extLst>
            </p:cNvPr>
            <p:cNvSpPr/>
            <p:nvPr/>
          </p:nvSpPr>
          <p:spPr>
            <a:xfrm>
              <a:off x="8483139" y="2034038"/>
              <a:ext cx="2975669" cy="1231106"/>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The qualifications of the employees ranges from Bachelors, Masters and </a:t>
              </a:r>
              <a:r>
                <a:rPr lang="en-US" sz="1600" i="1" dirty="0" err="1">
                  <a:solidFill>
                    <a:srgbClr val="002060"/>
                  </a:solidFill>
                  <a:latin typeface="+mj-lt"/>
                  <a:cs typeface="Segoe UI" panose="020B0502040204020203" pitchFamily="34" charset="0"/>
                </a:rPr>
                <a:t>Ph.D</a:t>
              </a:r>
              <a:r>
                <a:rPr lang="en-US" sz="1600" i="1" dirty="0">
                  <a:solidFill>
                    <a:srgbClr val="002060"/>
                  </a:solidFill>
                  <a:latin typeface="+mj-lt"/>
                  <a:cs typeface="Segoe UI" panose="020B0502040204020203" pitchFamily="34" charset="0"/>
                </a:rPr>
                <a:t> degree. People with no college degrees and college students are also employed</a:t>
              </a:r>
            </a:p>
          </p:txBody>
        </p:sp>
        <p:sp>
          <p:nvSpPr>
            <p:cNvPr id="105" name="Rectangle 104">
              <a:extLst>
                <a:ext uri="{FF2B5EF4-FFF2-40B4-BE49-F238E27FC236}">
                  <a16:creationId xmlns:a16="http://schemas.microsoft.com/office/drawing/2014/main" id="{AD1F5E0B-9D11-43FF-9946-9B61EF9D6E88}"/>
                </a:ext>
              </a:extLst>
            </p:cNvPr>
            <p:cNvSpPr/>
            <p:nvPr/>
          </p:nvSpPr>
          <p:spPr>
            <a:xfrm>
              <a:off x="8375339" y="4568026"/>
              <a:ext cx="2975668" cy="738664"/>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Most employees are married but there are also Single and Divorced people</a:t>
              </a:r>
            </a:p>
          </p:txBody>
        </p:sp>
        <p:cxnSp>
          <p:nvCxnSpPr>
            <p:cNvPr id="72" name="Straight Connector 71">
              <a:extLst>
                <a:ext uri="{FF2B5EF4-FFF2-40B4-BE49-F238E27FC236}">
                  <a16:creationId xmlns:a16="http://schemas.microsoft.com/office/drawing/2014/main" id="{281FF210-334C-43FA-80C2-0E1E9F3F51C4}"/>
                </a:ext>
              </a:extLst>
            </p:cNvPr>
            <p:cNvCxnSpPr>
              <a:cxnSpLocks/>
            </p:cNvCxnSpPr>
            <p:nvPr/>
          </p:nvCxnSpPr>
          <p:spPr>
            <a:xfrm>
              <a:off x="8375339" y="4467733"/>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F599308-2B51-4D9D-9F9B-2C2E81CA918F}"/>
                </a:ext>
              </a:extLst>
            </p:cNvPr>
            <p:cNvCxnSpPr>
              <a:cxnSpLocks/>
            </p:cNvCxnSpPr>
            <p:nvPr/>
          </p:nvCxnSpPr>
          <p:spPr>
            <a:xfrm>
              <a:off x="8375339" y="2034038"/>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59609" y="2072045"/>
            <a:ext cx="3185525" cy="3072068"/>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6411" y="1820841"/>
            <a:ext cx="4231939" cy="3347512"/>
          </a:xfrm>
          <a:prstGeom prst="rect">
            <a:avLst/>
          </a:prstGeom>
        </p:spPr>
      </p:pic>
      <p:sp>
        <p:nvSpPr>
          <p:cNvPr id="92" name="Rectangle 91">
            <a:extLst>
              <a:ext uri="{FF2B5EF4-FFF2-40B4-BE49-F238E27FC236}">
                <a16:creationId xmlns:a16="http://schemas.microsoft.com/office/drawing/2014/main" id="{D6D9691D-4606-4981-97A5-3BEAC7F0804E}"/>
              </a:ext>
            </a:extLst>
          </p:cNvPr>
          <p:cNvSpPr/>
          <p:nvPr/>
        </p:nvSpPr>
        <p:spPr>
          <a:xfrm>
            <a:off x="8913922" y="3730418"/>
            <a:ext cx="2766759" cy="984885"/>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The job level ranges from 1 to 5 with 1 being the most junior and 5 being the most senior. </a:t>
            </a:r>
          </a:p>
        </p:txBody>
      </p:sp>
      <p:cxnSp>
        <p:nvCxnSpPr>
          <p:cNvPr id="100" name="Straight Connector 99">
            <a:extLst>
              <a:ext uri="{FF2B5EF4-FFF2-40B4-BE49-F238E27FC236}">
                <a16:creationId xmlns:a16="http://schemas.microsoft.com/office/drawing/2014/main" id="{281FF210-334C-43FA-80C2-0E1E9F3F51C4}"/>
              </a:ext>
            </a:extLst>
          </p:cNvPr>
          <p:cNvCxnSpPr>
            <a:cxnSpLocks/>
          </p:cNvCxnSpPr>
          <p:nvPr/>
        </p:nvCxnSpPr>
        <p:spPr>
          <a:xfrm>
            <a:off x="8913922" y="3586306"/>
            <a:ext cx="278577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18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1432" y="12393"/>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2AEF5FE-6C45-4BF6-9676-571742C3CDD7}"/>
              </a:ext>
            </a:extLst>
          </p:cNvPr>
          <p:cNvSpPr txBox="1"/>
          <p:nvPr/>
        </p:nvSpPr>
        <p:spPr>
          <a:xfrm>
            <a:off x="453354" y="519670"/>
            <a:ext cx="3603287" cy="477631"/>
          </a:xfrm>
          <a:prstGeom prst="rect">
            <a:avLst/>
          </a:prstGeom>
          <a:noFill/>
        </p:spPr>
        <p:txBody>
          <a:bodyPr wrap="square" lIns="0" tIns="0" rIns="0" bIns="0" rtlCol="0">
            <a:spAutoFit/>
          </a:bodyPr>
          <a:lstStyle/>
          <a:p>
            <a:pPr>
              <a:lnSpc>
                <a:spcPts val="4000"/>
              </a:lnSpc>
            </a:pPr>
            <a:r>
              <a:rPr lang="en-US" sz="2800" b="1" dirty="0">
                <a:solidFill>
                  <a:srgbClr val="002060"/>
                </a:solidFill>
                <a:latin typeface="Segoe UI" panose="020B0502040204020203" pitchFamily="34" charset="0"/>
                <a:cs typeface="Segoe UI" panose="020B0502040204020203" pitchFamily="34" charset="0"/>
              </a:rPr>
              <a:t>Demographics</a:t>
            </a:r>
            <a:endParaRPr lang="en-US" sz="3600" b="1" dirty="0">
              <a:solidFill>
                <a:srgbClr val="002060"/>
              </a:solidFill>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EBB415A0-39A4-4597-926D-819C33316679}"/>
              </a:ext>
              <a:ext uri="{C183D7F6-B498-43B3-948B-1728B52AA6E4}">
                <adec:decorative xmlns:adec="http://schemas.microsoft.com/office/drawing/2017/decorative" val="1"/>
              </a:ext>
            </a:extLst>
          </p:cNvPr>
          <p:cNvGrpSpPr/>
          <p:nvPr/>
        </p:nvGrpSpPr>
        <p:grpSpPr>
          <a:xfrm>
            <a:off x="6317064" y="2107220"/>
            <a:ext cx="3075334" cy="3754492"/>
            <a:chOff x="4711392" y="2198247"/>
            <a:chExt cx="3075333" cy="3754492"/>
          </a:xfrm>
        </p:grpSpPr>
        <p:grpSp>
          <p:nvGrpSpPr>
            <p:cNvPr id="51" name="Group 50">
              <a:extLst>
                <a:ext uri="{FF2B5EF4-FFF2-40B4-BE49-F238E27FC236}">
                  <a16:creationId xmlns:a16="http://schemas.microsoft.com/office/drawing/2014/main" id="{0B97B3C9-EBC6-4C92-9F0A-E28F4EF7A5EA}"/>
                </a:ext>
              </a:extLst>
            </p:cNvPr>
            <p:cNvGrpSpPr/>
            <p:nvPr/>
          </p:nvGrpSpPr>
          <p:grpSpPr>
            <a:xfrm>
              <a:off x="4719329" y="2198247"/>
              <a:ext cx="330200" cy="346075"/>
              <a:chOff x="2686050" y="2895601"/>
              <a:chExt cx="330200" cy="346075"/>
            </a:xfrm>
          </p:grpSpPr>
          <p:sp>
            <p:nvSpPr>
              <p:cNvPr id="52" name="Oval 309">
                <a:extLst>
                  <a:ext uri="{FF2B5EF4-FFF2-40B4-BE49-F238E27FC236}">
                    <a16:creationId xmlns:a16="http://schemas.microsoft.com/office/drawing/2014/main" id="{00D7C237-71FC-445A-9F26-101C7B72A66E}"/>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10">
                <a:extLst>
                  <a:ext uri="{FF2B5EF4-FFF2-40B4-BE49-F238E27FC236}">
                    <a16:creationId xmlns:a16="http://schemas.microsoft.com/office/drawing/2014/main" id="{66875E49-12B2-4689-93D2-F6C3DFA57408}"/>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Oval 311">
                <a:extLst>
                  <a:ext uri="{FF2B5EF4-FFF2-40B4-BE49-F238E27FC236}">
                    <a16:creationId xmlns:a16="http://schemas.microsoft.com/office/drawing/2014/main" id="{79E812C8-6A14-42FA-B983-56B6F7303417}"/>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12">
                <a:extLst>
                  <a:ext uri="{FF2B5EF4-FFF2-40B4-BE49-F238E27FC236}">
                    <a16:creationId xmlns:a16="http://schemas.microsoft.com/office/drawing/2014/main" id="{6EE140AE-95E2-42D6-8343-EED0E01B8E8F}"/>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Oval 313">
                <a:extLst>
                  <a:ext uri="{FF2B5EF4-FFF2-40B4-BE49-F238E27FC236}">
                    <a16:creationId xmlns:a16="http://schemas.microsoft.com/office/drawing/2014/main" id="{A91A4C56-03CB-4D67-8CD8-FC29B3A2B6DE}"/>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14">
                <a:extLst>
                  <a:ext uri="{FF2B5EF4-FFF2-40B4-BE49-F238E27FC236}">
                    <a16:creationId xmlns:a16="http://schemas.microsoft.com/office/drawing/2014/main" id="{4BF4DB61-E50C-4659-B315-21BF743FF7EC}"/>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315">
                <a:extLst>
                  <a:ext uri="{FF2B5EF4-FFF2-40B4-BE49-F238E27FC236}">
                    <a16:creationId xmlns:a16="http://schemas.microsoft.com/office/drawing/2014/main" id="{263D783B-3857-4E55-A551-6655D8DDA10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316">
                <a:extLst>
                  <a:ext uri="{FF2B5EF4-FFF2-40B4-BE49-F238E27FC236}">
                    <a16:creationId xmlns:a16="http://schemas.microsoft.com/office/drawing/2014/main" id="{E46D5622-D664-481B-8902-70C961FAFD8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Oval 317">
                <a:extLst>
                  <a:ext uri="{FF2B5EF4-FFF2-40B4-BE49-F238E27FC236}">
                    <a16:creationId xmlns:a16="http://schemas.microsoft.com/office/drawing/2014/main" id="{5BDC2AA3-8653-47C6-9CF7-2579486BFFF4}"/>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318">
                <a:extLst>
                  <a:ext uri="{FF2B5EF4-FFF2-40B4-BE49-F238E27FC236}">
                    <a16:creationId xmlns:a16="http://schemas.microsoft.com/office/drawing/2014/main" id="{3A66D3FE-E235-4203-A19F-BC38BF7A6C4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319">
                <a:extLst>
                  <a:ext uri="{FF2B5EF4-FFF2-40B4-BE49-F238E27FC236}">
                    <a16:creationId xmlns:a16="http://schemas.microsoft.com/office/drawing/2014/main" id="{6C51C0E5-2DAE-4DE1-BAE4-8E0D932D99E4}"/>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Line 320">
                <a:extLst>
                  <a:ext uri="{FF2B5EF4-FFF2-40B4-BE49-F238E27FC236}">
                    <a16:creationId xmlns:a16="http://schemas.microsoft.com/office/drawing/2014/main" id="{FED6DFE8-0963-48D1-9BAA-53772F0EA839}"/>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8" name="Group 97">
              <a:extLst>
                <a:ext uri="{FF2B5EF4-FFF2-40B4-BE49-F238E27FC236}">
                  <a16:creationId xmlns:a16="http://schemas.microsoft.com/office/drawing/2014/main" id="{EF34A4EB-3F1D-46DA-8918-F39703249E85}"/>
                </a:ext>
              </a:extLst>
            </p:cNvPr>
            <p:cNvGrpSpPr/>
            <p:nvPr/>
          </p:nvGrpSpPr>
          <p:grpSpPr>
            <a:xfrm>
              <a:off x="4711392" y="3113161"/>
              <a:ext cx="3075333" cy="492443"/>
              <a:chOff x="5055348" y="2856123"/>
              <a:chExt cx="3075333" cy="492443"/>
            </a:xfrm>
          </p:grpSpPr>
          <p:grpSp>
            <p:nvGrpSpPr>
              <p:cNvPr id="15" name="Group 14">
                <a:extLst>
                  <a:ext uri="{FF2B5EF4-FFF2-40B4-BE49-F238E27FC236}">
                    <a16:creationId xmlns:a16="http://schemas.microsoft.com/office/drawing/2014/main" id="{E136D759-25F2-4CF2-9BE6-769681C37E48}"/>
                  </a:ext>
                </a:extLst>
              </p:cNvPr>
              <p:cNvGrpSpPr/>
              <p:nvPr/>
            </p:nvGrpSpPr>
            <p:grpSpPr>
              <a:xfrm>
                <a:off x="5055348" y="2929307"/>
                <a:ext cx="346075" cy="346075"/>
                <a:chOff x="3398838" y="2895601"/>
                <a:chExt cx="346075" cy="346075"/>
              </a:xfrm>
            </p:grpSpPr>
            <p:sp>
              <p:nvSpPr>
                <p:cNvPr id="16" name="Freeform 49">
                  <a:extLst>
                    <a:ext uri="{FF2B5EF4-FFF2-40B4-BE49-F238E27FC236}">
                      <a16:creationId xmlns:a16="http://schemas.microsoft.com/office/drawing/2014/main" id="{56CCB68B-57D2-49CC-B61F-363F0FF3AD9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50">
                  <a:extLst>
                    <a:ext uri="{FF2B5EF4-FFF2-40B4-BE49-F238E27FC236}">
                      <a16:creationId xmlns:a16="http://schemas.microsoft.com/office/drawing/2014/main" id="{67F96EFD-DA55-4AD5-BA45-4313C3E9814D}"/>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Oval 51">
                  <a:extLst>
                    <a:ext uri="{FF2B5EF4-FFF2-40B4-BE49-F238E27FC236}">
                      <a16:creationId xmlns:a16="http://schemas.microsoft.com/office/drawing/2014/main" id="{F372C151-C001-4280-B771-9A239086CCF5}"/>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52">
                  <a:extLst>
                    <a:ext uri="{FF2B5EF4-FFF2-40B4-BE49-F238E27FC236}">
                      <a16:creationId xmlns:a16="http://schemas.microsoft.com/office/drawing/2014/main" id="{D3FA7893-F8A0-4F72-ACCF-CF4CE6E4B9E5}"/>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53">
                  <a:extLst>
                    <a:ext uri="{FF2B5EF4-FFF2-40B4-BE49-F238E27FC236}">
                      <a16:creationId xmlns:a16="http://schemas.microsoft.com/office/drawing/2014/main" id="{C017CF38-81FD-491D-9BA4-35D01D4D42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54">
                  <a:extLst>
                    <a:ext uri="{FF2B5EF4-FFF2-40B4-BE49-F238E27FC236}">
                      <a16:creationId xmlns:a16="http://schemas.microsoft.com/office/drawing/2014/main" id="{99433936-BA1A-40A3-959B-047AFFF78F7C}"/>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Oval 55">
                  <a:extLst>
                    <a:ext uri="{FF2B5EF4-FFF2-40B4-BE49-F238E27FC236}">
                      <a16:creationId xmlns:a16="http://schemas.microsoft.com/office/drawing/2014/main" id="{BDA2F5A8-B23C-499E-9267-3DC7A37FA790}"/>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56">
                  <a:extLst>
                    <a:ext uri="{FF2B5EF4-FFF2-40B4-BE49-F238E27FC236}">
                      <a16:creationId xmlns:a16="http://schemas.microsoft.com/office/drawing/2014/main" id="{099EF59E-5EEF-46B5-962D-A5FD94EA515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57">
                  <a:extLst>
                    <a:ext uri="{FF2B5EF4-FFF2-40B4-BE49-F238E27FC236}">
                      <a16:creationId xmlns:a16="http://schemas.microsoft.com/office/drawing/2014/main" id="{FCE54361-37E3-4F52-B33F-6FAA345B486E}"/>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58">
                  <a:extLst>
                    <a:ext uri="{FF2B5EF4-FFF2-40B4-BE49-F238E27FC236}">
                      <a16:creationId xmlns:a16="http://schemas.microsoft.com/office/drawing/2014/main" id="{78645E47-D178-4E95-8459-77D1D8FF6434}"/>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Oval 59">
                  <a:extLst>
                    <a:ext uri="{FF2B5EF4-FFF2-40B4-BE49-F238E27FC236}">
                      <a16:creationId xmlns:a16="http://schemas.microsoft.com/office/drawing/2014/main" id="{7854B272-51DE-4F9C-A5CA-3532EA082A42}"/>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0">
                  <a:extLst>
                    <a:ext uri="{FF2B5EF4-FFF2-40B4-BE49-F238E27FC236}">
                      <a16:creationId xmlns:a16="http://schemas.microsoft.com/office/drawing/2014/main" id="{814DA909-0D02-4070-A399-CC0263BE579C}"/>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Line 61">
                  <a:extLst>
                    <a:ext uri="{FF2B5EF4-FFF2-40B4-BE49-F238E27FC236}">
                      <a16:creationId xmlns:a16="http://schemas.microsoft.com/office/drawing/2014/main" id="{5899F489-EDA7-4EC2-826F-95D6DBC76562}"/>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Line 62">
                  <a:extLst>
                    <a:ext uri="{FF2B5EF4-FFF2-40B4-BE49-F238E27FC236}">
                      <a16:creationId xmlns:a16="http://schemas.microsoft.com/office/drawing/2014/main" id="{83CCE497-C8F7-4970-AE29-490A81B267C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Rectangle 64">
                <a:extLst>
                  <a:ext uri="{FF2B5EF4-FFF2-40B4-BE49-F238E27FC236}">
                    <a16:creationId xmlns:a16="http://schemas.microsoft.com/office/drawing/2014/main" id="{D600301E-404F-4763-892B-EE1C3109F4D3}"/>
                  </a:ext>
                </a:extLst>
              </p:cNvPr>
              <p:cNvSpPr/>
              <p:nvPr/>
            </p:nvSpPr>
            <p:spPr>
              <a:xfrm>
                <a:off x="5642387" y="2856123"/>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7" name="Group 96">
              <a:extLst>
                <a:ext uri="{FF2B5EF4-FFF2-40B4-BE49-F238E27FC236}">
                  <a16:creationId xmlns:a16="http://schemas.microsoft.com/office/drawing/2014/main" id="{7375CECE-C8C6-426B-9A8C-EB696D69F141}"/>
                </a:ext>
              </a:extLst>
            </p:cNvPr>
            <p:cNvGrpSpPr/>
            <p:nvPr/>
          </p:nvGrpSpPr>
          <p:grpSpPr>
            <a:xfrm>
              <a:off x="4719329" y="4101260"/>
              <a:ext cx="3067396" cy="492443"/>
              <a:chOff x="5063285" y="3639850"/>
              <a:chExt cx="3067396" cy="492443"/>
            </a:xfrm>
          </p:grpSpPr>
          <p:grpSp>
            <p:nvGrpSpPr>
              <p:cNvPr id="41" name="Group 40">
                <a:extLst>
                  <a:ext uri="{FF2B5EF4-FFF2-40B4-BE49-F238E27FC236}">
                    <a16:creationId xmlns:a16="http://schemas.microsoft.com/office/drawing/2014/main" id="{6974775F-B291-4B53-B461-88835C383ED5}"/>
                  </a:ext>
                </a:extLst>
              </p:cNvPr>
              <p:cNvGrpSpPr/>
              <p:nvPr/>
            </p:nvGrpSpPr>
            <p:grpSpPr>
              <a:xfrm>
                <a:off x="5063285" y="3728115"/>
                <a:ext cx="330200" cy="315913"/>
                <a:chOff x="4127500" y="2909888"/>
                <a:chExt cx="330200" cy="315913"/>
              </a:xfrm>
            </p:grpSpPr>
            <p:sp>
              <p:nvSpPr>
                <p:cNvPr id="42" name="Oval 268">
                  <a:extLst>
                    <a:ext uri="{FF2B5EF4-FFF2-40B4-BE49-F238E27FC236}">
                      <a16:creationId xmlns:a16="http://schemas.microsoft.com/office/drawing/2014/main" id="{FE9D5F51-D5BF-438E-8442-591451564E59}"/>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69">
                  <a:extLst>
                    <a:ext uri="{FF2B5EF4-FFF2-40B4-BE49-F238E27FC236}">
                      <a16:creationId xmlns:a16="http://schemas.microsoft.com/office/drawing/2014/main" id="{4514A40D-D6F0-4AD6-9605-37581D312EC8}"/>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Oval 270">
                  <a:extLst>
                    <a:ext uri="{FF2B5EF4-FFF2-40B4-BE49-F238E27FC236}">
                      <a16:creationId xmlns:a16="http://schemas.microsoft.com/office/drawing/2014/main" id="{B605F216-E7D2-42D4-8BCF-4B68365DD59A}"/>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71">
                  <a:extLst>
                    <a:ext uri="{FF2B5EF4-FFF2-40B4-BE49-F238E27FC236}">
                      <a16:creationId xmlns:a16="http://schemas.microsoft.com/office/drawing/2014/main" id="{7221B60C-9DC7-49BE-9845-B55F67481AED}"/>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Oval 272">
                  <a:extLst>
                    <a:ext uri="{FF2B5EF4-FFF2-40B4-BE49-F238E27FC236}">
                      <a16:creationId xmlns:a16="http://schemas.microsoft.com/office/drawing/2014/main" id="{F7CDF7AF-4200-420D-ACFE-5F2B36CC0F4B}"/>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73">
                  <a:extLst>
                    <a:ext uri="{FF2B5EF4-FFF2-40B4-BE49-F238E27FC236}">
                      <a16:creationId xmlns:a16="http://schemas.microsoft.com/office/drawing/2014/main" id="{1A3F4268-4FB7-4106-9CDA-E5DFAC4ABF05}"/>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74">
                  <a:extLst>
                    <a:ext uri="{FF2B5EF4-FFF2-40B4-BE49-F238E27FC236}">
                      <a16:creationId xmlns:a16="http://schemas.microsoft.com/office/drawing/2014/main" id="{090011F9-93DA-4E08-8197-0237F3720B9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75">
                  <a:extLst>
                    <a:ext uri="{FF2B5EF4-FFF2-40B4-BE49-F238E27FC236}">
                      <a16:creationId xmlns:a16="http://schemas.microsoft.com/office/drawing/2014/main" id="{832AB0A3-F36E-4927-8E0D-E0C36586B75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6">
                  <a:extLst>
                    <a:ext uri="{FF2B5EF4-FFF2-40B4-BE49-F238E27FC236}">
                      <a16:creationId xmlns:a16="http://schemas.microsoft.com/office/drawing/2014/main" id="{69185BBE-8B01-4042-9127-5E91F9AA4D0C}"/>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81" name="Rectangle 80">
                <a:extLst>
                  <a:ext uri="{FF2B5EF4-FFF2-40B4-BE49-F238E27FC236}">
                    <a16:creationId xmlns:a16="http://schemas.microsoft.com/office/drawing/2014/main" id="{E7E16F25-9A73-4F49-8593-4DDEE2A8AB5D}"/>
                  </a:ext>
                </a:extLst>
              </p:cNvPr>
              <p:cNvSpPr/>
              <p:nvPr/>
            </p:nvSpPr>
            <p:spPr>
              <a:xfrm>
                <a:off x="5642387" y="3639850"/>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6" name="Group 95">
              <a:extLst>
                <a:ext uri="{FF2B5EF4-FFF2-40B4-BE49-F238E27FC236}">
                  <a16:creationId xmlns:a16="http://schemas.microsoft.com/office/drawing/2014/main" id="{B7DB03EE-BB00-488A-B451-6DF7DA5AC981}"/>
                </a:ext>
              </a:extLst>
            </p:cNvPr>
            <p:cNvGrpSpPr/>
            <p:nvPr/>
          </p:nvGrpSpPr>
          <p:grpSpPr>
            <a:xfrm>
              <a:off x="4712185" y="5089358"/>
              <a:ext cx="3074540" cy="492443"/>
              <a:chOff x="5056141" y="4560242"/>
              <a:chExt cx="3074540" cy="492443"/>
            </a:xfrm>
          </p:grpSpPr>
          <p:grpSp>
            <p:nvGrpSpPr>
              <p:cNvPr id="30" name="Group 29">
                <a:extLst>
                  <a:ext uri="{FF2B5EF4-FFF2-40B4-BE49-F238E27FC236}">
                    <a16:creationId xmlns:a16="http://schemas.microsoft.com/office/drawing/2014/main" id="{2FED15E3-F2A7-469C-B628-611921767E34}"/>
                  </a:ext>
                </a:extLst>
              </p:cNvPr>
              <p:cNvGrpSpPr/>
              <p:nvPr/>
            </p:nvGrpSpPr>
            <p:grpSpPr>
              <a:xfrm>
                <a:off x="5056141" y="4633426"/>
                <a:ext cx="344488" cy="346075"/>
                <a:chOff x="4841875" y="2895601"/>
                <a:chExt cx="344488" cy="346075"/>
              </a:xfrm>
            </p:grpSpPr>
            <p:sp>
              <p:nvSpPr>
                <p:cNvPr id="31" name="Freeform 258">
                  <a:extLst>
                    <a:ext uri="{FF2B5EF4-FFF2-40B4-BE49-F238E27FC236}">
                      <a16:creationId xmlns:a16="http://schemas.microsoft.com/office/drawing/2014/main" id="{66F1D3E8-8C01-4B14-8A55-CA0D336560C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59">
                  <a:extLst>
                    <a:ext uri="{FF2B5EF4-FFF2-40B4-BE49-F238E27FC236}">
                      <a16:creationId xmlns:a16="http://schemas.microsoft.com/office/drawing/2014/main" id="{C7E4337D-67E8-477B-8284-B0579D01600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60">
                  <a:extLst>
                    <a:ext uri="{FF2B5EF4-FFF2-40B4-BE49-F238E27FC236}">
                      <a16:creationId xmlns:a16="http://schemas.microsoft.com/office/drawing/2014/main" id="{C2AF1AB5-D96A-4C19-BE80-2C8A0736E9B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Line 261">
                  <a:extLst>
                    <a:ext uri="{FF2B5EF4-FFF2-40B4-BE49-F238E27FC236}">
                      <a16:creationId xmlns:a16="http://schemas.microsoft.com/office/drawing/2014/main" id="{FF7B7042-5F74-4182-89DF-79E95F074837}"/>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Line 262">
                  <a:extLst>
                    <a:ext uri="{FF2B5EF4-FFF2-40B4-BE49-F238E27FC236}">
                      <a16:creationId xmlns:a16="http://schemas.microsoft.com/office/drawing/2014/main" id="{6D40A249-C0DF-492C-98A0-5563396CEDA3}"/>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Line 263">
                  <a:extLst>
                    <a:ext uri="{FF2B5EF4-FFF2-40B4-BE49-F238E27FC236}">
                      <a16:creationId xmlns:a16="http://schemas.microsoft.com/office/drawing/2014/main" id="{0424966D-2E93-463D-925D-8EC1314AA4C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Oval 264">
                  <a:extLst>
                    <a:ext uri="{FF2B5EF4-FFF2-40B4-BE49-F238E27FC236}">
                      <a16:creationId xmlns:a16="http://schemas.microsoft.com/office/drawing/2014/main" id="{A2027076-84C0-41AA-ABE6-E182664DD1A7}"/>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 name="Oval 265">
                  <a:extLst>
                    <a:ext uri="{FF2B5EF4-FFF2-40B4-BE49-F238E27FC236}">
                      <a16:creationId xmlns:a16="http://schemas.microsoft.com/office/drawing/2014/main" id="{34911030-E1C4-47C6-B878-AB9504619EC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 name="Oval 266">
                  <a:extLst>
                    <a:ext uri="{FF2B5EF4-FFF2-40B4-BE49-F238E27FC236}">
                      <a16:creationId xmlns:a16="http://schemas.microsoft.com/office/drawing/2014/main" id="{872A828C-C960-409B-BA85-F3FA58C5877B}"/>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7">
                  <a:extLst>
                    <a:ext uri="{FF2B5EF4-FFF2-40B4-BE49-F238E27FC236}">
                      <a16:creationId xmlns:a16="http://schemas.microsoft.com/office/drawing/2014/main" id="{111031BF-F147-4673-B7D2-BAB9FDE01341}"/>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94" name="Rectangle 93">
                <a:extLst>
                  <a:ext uri="{FF2B5EF4-FFF2-40B4-BE49-F238E27FC236}">
                    <a16:creationId xmlns:a16="http://schemas.microsoft.com/office/drawing/2014/main" id="{9482C2C4-A83F-481A-A4DA-8A5D9AD7A680}"/>
                  </a:ext>
                </a:extLst>
              </p:cNvPr>
              <p:cNvSpPr/>
              <p:nvPr/>
            </p:nvSpPr>
            <p:spPr>
              <a:xfrm>
                <a:off x="5642387" y="4560242"/>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13" name="Group 12">
              <a:extLst>
                <a:ext uri="{FF2B5EF4-FFF2-40B4-BE49-F238E27FC236}">
                  <a16:creationId xmlns:a16="http://schemas.microsoft.com/office/drawing/2014/main" id="{DFB86711-61B6-4E9F-94FC-7E4E4C2AFDBB}"/>
                </a:ext>
              </a:extLst>
            </p:cNvPr>
            <p:cNvGrpSpPr/>
            <p:nvPr/>
          </p:nvGrpSpPr>
          <p:grpSpPr>
            <a:xfrm>
              <a:off x="4721542" y="2742223"/>
              <a:ext cx="2998053" cy="246221"/>
              <a:chOff x="4721542" y="2734320"/>
              <a:chExt cx="2998053" cy="246221"/>
            </a:xfrm>
          </p:grpSpPr>
          <p:grpSp>
            <p:nvGrpSpPr>
              <p:cNvPr id="8" name="Group 7">
                <a:extLst>
                  <a:ext uri="{FF2B5EF4-FFF2-40B4-BE49-F238E27FC236}">
                    <a16:creationId xmlns:a16="http://schemas.microsoft.com/office/drawing/2014/main" id="{4AF81162-F8E5-4429-8E39-AF70CBB53233}"/>
                  </a:ext>
                </a:extLst>
              </p:cNvPr>
              <p:cNvGrpSpPr/>
              <p:nvPr/>
            </p:nvGrpSpPr>
            <p:grpSpPr>
              <a:xfrm>
                <a:off x="5298431" y="2813132"/>
                <a:ext cx="2421164" cy="88596"/>
                <a:chOff x="4674462" y="2940354"/>
                <a:chExt cx="3045133" cy="81030"/>
              </a:xfrm>
            </p:grpSpPr>
            <p:sp>
              <p:nvSpPr>
                <p:cNvPr id="7" name="Rectangle: Rounded Corners 6">
                  <a:extLst>
                    <a:ext uri="{FF2B5EF4-FFF2-40B4-BE49-F238E27FC236}">
                      <a16:creationId xmlns:a16="http://schemas.microsoft.com/office/drawing/2014/main" id="{946F7D42-7783-4AA6-ADD6-AB6D2DF05CAF}"/>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Rounded Corners 70">
                  <a:extLst>
                    <a:ext uri="{FF2B5EF4-FFF2-40B4-BE49-F238E27FC236}">
                      <a16:creationId xmlns:a16="http://schemas.microsoft.com/office/drawing/2014/main" id="{0A78528F-E9CB-4B99-BD4F-A6AE016C76C8}"/>
                    </a:ext>
                  </a:extLst>
                </p:cNvPr>
                <p:cNvSpPr/>
                <p:nvPr/>
              </p:nvSpPr>
              <p:spPr>
                <a:xfrm>
                  <a:off x="4674463" y="2940354"/>
                  <a:ext cx="1834287"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3" name="Rectangle 72">
                <a:extLst>
                  <a:ext uri="{FF2B5EF4-FFF2-40B4-BE49-F238E27FC236}">
                    <a16:creationId xmlns:a16="http://schemas.microsoft.com/office/drawing/2014/main" id="{CBE1CF42-34AD-45F7-9BB7-06D7FDE081B7}"/>
                  </a:ext>
                </a:extLst>
              </p:cNvPr>
              <p:cNvSpPr/>
              <p:nvPr/>
            </p:nvSpPr>
            <p:spPr>
              <a:xfrm>
                <a:off x="4721542" y="2734320"/>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65%</a:t>
                </a:r>
              </a:p>
            </p:txBody>
          </p:sp>
        </p:grpSp>
        <p:grpSp>
          <p:nvGrpSpPr>
            <p:cNvPr id="11" name="Group 10">
              <a:extLst>
                <a:ext uri="{FF2B5EF4-FFF2-40B4-BE49-F238E27FC236}">
                  <a16:creationId xmlns:a16="http://schemas.microsoft.com/office/drawing/2014/main" id="{02F17230-3C6B-4C60-8575-90C979038AC0}"/>
                </a:ext>
              </a:extLst>
            </p:cNvPr>
            <p:cNvGrpSpPr/>
            <p:nvPr/>
          </p:nvGrpSpPr>
          <p:grpSpPr>
            <a:xfrm>
              <a:off x="4721542" y="3730321"/>
              <a:ext cx="2998053" cy="246221"/>
              <a:chOff x="4721542" y="3848257"/>
              <a:chExt cx="2998053" cy="246221"/>
            </a:xfrm>
          </p:grpSpPr>
          <p:grpSp>
            <p:nvGrpSpPr>
              <p:cNvPr id="78" name="Group 77">
                <a:extLst>
                  <a:ext uri="{FF2B5EF4-FFF2-40B4-BE49-F238E27FC236}">
                    <a16:creationId xmlns:a16="http://schemas.microsoft.com/office/drawing/2014/main" id="{19E0996D-AF4A-4FFB-A88F-2FEE0A9EDCD2}"/>
                  </a:ext>
                </a:extLst>
              </p:cNvPr>
              <p:cNvGrpSpPr/>
              <p:nvPr/>
            </p:nvGrpSpPr>
            <p:grpSpPr>
              <a:xfrm>
                <a:off x="5298431" y="3927069"/>
                <a:ext cx="2421164" cy="88596"/>
                <a:chOff x="4674462" y="2940354"/>
                <a:chExt cx="3045133" cy="81030"/>
              </a:xfrm>
            </p:grpSpPr>
            <p:sp>
              <p:nvSpPr>
                <p:cNvPr id="79" name="Rectangle: Rounded Corners 78">
                  <a:extLst>
                    <a:ext uri="{FF2B5EF4-FFF2-40B4-BE49-F238E27FC236}">
                      <a16:creationId xmlns:a16="http://schemas.microsoft.com/office/drawing/2014/main" id="{214774FE-1FFD-4D64-8A37-76CB44EB021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79">
                  <a:extLst>
                    <a:ext uri="{FF2B5EF4-FFF2-40B4-BE49-F238E27FC236}">
                      <a16:creationId xmlns:a16="http://schemas.microsoft.com/office/drawing/2014/main" id="{CCFD5BBD-3EB8-4D70-947E-F5AFBFF96EC0}"/>
                    </a:ext>
                  </a:extLst>
                </p:cNvPr>
                <p:cNvSpPr/>
                <p:nvPr/>
              </p:nvSpPr>
              <p:spPr>
                <a:xfrm>
                  <a:off x="4674465" y="2940354"/>
                  <a:ext cx="156915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Rectangle 81">
                <a:extLst>
                  <a:ext uri="{FF2B5EF4-FFF2-40B4-BE49-F238E27FC236}">
                    <a16:creationId xmlns:a16="http://schemas.microsoft.com/office/drawing/2014/main" id="{CC76473C-D689-4828-A3C2-DBFA64DB3596}"/>
                  </a:ext>
                </a:extLst>
              </p:cNvPr>
              <p:cNvSpPr/>
              <p:nvPr/>
            </p:nvSpPr>
            <p:spPr>
              <a:xfrm>
                <a:off x="4721542" y="3848257"/>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50%</a:t>
                </a:r>
              </a:p>
            </p:txBody>
          </p:sp>
        </p:grpSp>
        <p:grpSp>
          <p:nvGrpSpPr>
            <p:cNvPr id="10" name="Group 9">
              <a:extLst>
                <a:ext uri="{FF2B5EF4-FFF2-40B4-BE49-F238E27FC236}">
                  <a16:creationId xmlns:a16="http://schemas.microsoft.com/office/drawing/2014/main" id="{B604189C-E133-4D62-9D02-29130FCCC123}"/>
                </a:ext>
              </a:extLst>
            </p:cNvPr>
            <p:cNvGrpSpPr/>
            <p:nvPr/>
          </p:nvGrpSpPr>
          <p:grpSpPr>
            <a:xfrm>
              <a:off x="4721542" y="4718420"/>
              <a:ext cx="2998053" cy="246221"/>
              <a:chOff x="4721542" y="4753566"/>
              <a:chExt cx="2998053" cy="246221"/>
            </a:xfrm>
          </p:grpSpPr>
          <p:grpSp>
            <p:nvGrpSpPr>
              <p:cNvPr id="83" name="Group 82">
                <a:extLst>
                  <a:ext uri="{FF2B5EF4-FFF2-40B4-BE49-F238E27FC236}">
                    <a16:creationId xmlns:a16="http://schemas.microsoft.com/office/drawing/2014/main" id="{FBA54A74-91C7-4A8E-8256-29CECA65EBE5}"/>
                  </a:ext>
                </a:extLst>
              </p:cNvPr>
              <p:cNvGrpSpPr/>
              <p:nvPr/>
            </p:nvGrpSpPr>
            <p:grpSpPr>
              <a:xfrm>
                <a:off x="5298431" y="4832378"/>
                <a:ext cx="2421164" cy="88596"/>
                <a:chOff x="4674462" y="2940354"/>
                <a:chExt cx="3045133" cy="81030"/>
              </a:xfrm>
            </p:grpSpPr>
            <p:sp>
              <p:nvSpPr>
                <p:cNvPr id="84" name="Rectangle: Rounded Corners 83">
                  <a:extLst>
                    <a:ext uri="{FF2B5EF4-FFF2-40B4-BE49-F238E27FC236}">
                      <a16:creationId xmlns:a16="http://schemas.microsoft.com/office/drawing/2014/main" id="{BAF05105-E146-4A76-80BC-D132339D80C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a16="http://schemas.microsoft.com/office/drawing/2014/main" id="{C85F8D48-F497-4FF4-86A4-A306F3F0ED91}"/>
                    </a:ext>
                  </a:extLst>
                </p:cNvPr>
                <p:cNvSpPr/>
                <p:nvPr/>
              </p:nvSpPr>
              <p:spPr>
                <a:xfrm>
                  <a:off x="4674463" y="2940354"/>
                  <a:ext cx="2392762"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6" name="Rectangle 85">
                <a:extLst>
                  <a:ext uri="{FF2B5EF4-FFF2-40B4-BE49-F238E27FC236}">
                    <a16:creationId xmlns:a16="http://schemas.microsoft.com/office/drawing/2014/main" id="{AC35B425-E17C-46A6-BC1C-89C34E2B336C}"/>
                  </a:ext>
                </a:extLst>
              </p:cNvPr>
              <p:cNvSpPr/>
              <p:nvPr/>
            </p:nvSpPr>
            <p:spPr>
              <a:xfrm>
                <a:off x="4721542" y="4753566"/>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80%</a:t>
                </a:r>
              </a:p>
            </p:txBody>
          </p:sp>
        </p:grpSp>
        <p:grpSp>
          <p:nvGrpSpPr>
            <p:cNvPr id="9" name="Group 8">
              <a:extLst>
                <a:ext uri="{FF2B5EF4-FFF2-40B4-BE49-F238E27FC236}">
                  <a16:creationId xmlns:a16="http://schemas.microsoft.com/office/drawing/2014/main" id="{66413DCC-904B-4563-90F1-A5A71C657368}"/>
                </a:ext>
              </a:extLst>
            </p:cNvPr>
            <p:cNvGrpSpPr/>
            <p:nvPr/>
          </p:nvGrpSpPr>
          <p:grpSpPr>
            <a:xfrm>
              <a:off x="4721542" y="5706518"/>
              <a:ext cx="2998053" cy="246221"/>
              <a:chOff x="4721542" y="5706518"/>
              <a:chExt cx="2998053" cy="246221"/>
            </a:xfrm>
          </p:grpSpPr>
          <p:grpSp>
            <p:nvGrpSpPr>
              <p:cNvPr id="87" name="Group 86">
                <a:extLst>
                  <a:ext uri="{FF2B5EF4-FFF2-40B4-BE49-F238E27FC236}">
                    <a16:creationId xmlns:a16="http://schemas.microsoft.com/office/drawing/2014/main" id="{C7ADDD0C-4947-4DFD-8604-1C7FC185D6F1}"/>
                  </a:ext>
                </a:extLst>
              </p:cNvPr>
              <p:cNvGrpSpPr/>
              <p:nvPr/>
            </p:nvGrpSpPr>
            <p:grpSpPr>
              <a:xfrm>
                <a:off x="5298431" y="5785330"/>
                <a:ext cx="2421164" cy="88596"/>
                <a:chOff x="4674462" y="2940354"/>
                <a:chExt cx="3045133" cy="81030"/>
              </a:xfrm>
            </p:grpSpPr>
            <p:sp>
              <p:nvSpPr>
                <p:cNvPr id="88" name="Rectangle: Rounded Corners 87">
                  <a:extLst>
                    <a:ext uri="{FF2B5EF4-FFF2-40B4-BE49-F238E27FC236}">
                      <a16:creationId xmlns:a16="http://schemas.microsoft.com/office/drawing/2014/main" id="{3EE0ED0C-1321-4AB3-B03A-B7AD85571E6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Rounded Corners 88">
                  <a:extLst>
                    <a:ext uri="{FF2B5EF4-FFF2-40B4-BE49-F238E27FC236}">
                      <a16:creationId xmlns:a16="http://schemas.microsoft.com/office/drawing/2014/main" id="{4409F7EA-DE17-4C15-80F3-78361F8366BE}"/>
                    </a:ext>
                  </a:extLst>
                </p:cNvPr>
                <p:cNvSpPr/>
                <p:nvPr/>
              </p:nvSpPr>
              <p:spPr>
                <a:xfrm>
                  <a:off x="4674465" y="2940354"/>
                  <a:ext cx="94920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ectangle 89">
                <a:extLst>
                  <a:ext uri="{FF2B5EF4-FFF2-40B4-BE49-F238E27FC236}">
                    <a16:creationId xmlns:a16="http://schemas.microsoft.com/office/drawing/2014/main" id="{A101B8DB-BADB-4084-8CD6-6CEEA620099A}"/>
                  </a:ext>
                </a:extLst>
              </p:cNvPr>
              <p:cNvSpPr/>
              <p:nvPr/>
            </p:nvSpPr>
            <p:spPr>
              <a:xfrm>
                <a:off x="4721542" y="5706518"/>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35%</a:t>
                </a:r>
              </a:p>
            </p:txBody>
          </p:sp>
        </p:grpSp>
      </p:grpSp>
      <p:grpSp>
        <p:nvGrpSpPr>
          <p:cNvPr id="93" name="Group 92">
            <a:extLst>
              <a:ext uri="{FF2B5EF4-FFF2-40B4-BE49-F238E27FC236}">
                <a16:creationId xmlns:a16="http://schemas.microsoft.com/office/drawing/2014/main" id="{294AEDC0-6B1D-4A3D-860D-83756CC387D3}"/>
              </a:ext>
              <a:ext uri="{C183D7F6-B498-43B3-948B-1728B52AA6E4}">
                <adec:decorative xmlns:adec="http://schemas.microsoft.com/office/drawing/2017/decorative" val="1"/>
              </a:ext>
            </a:extLst>
          </p:cNvPr>
          <p:cNvGrpSpPr/>
          <p:nvPr/>
        </p:nvGrpSpPr>
        <p:grpSpPr>
          <a:xfrm>
            <a:off x="9131839" y="2127768"/>
            <a:ext cx="2785770" cy="2768791"/>
            <a:chOff x="8400758" y="1272772"/>
            <a:chExt cx="2996117" cy="2768791"/>
          </a:xfrm>
        </p:grpSpPr>
        <p:sp>
          <p:nvSpPr>
            <p:cNvPr id="103" name="Rectangle 102">
              <a:extLst>
                <a:ext uri="{FF2B5EF4-FFF2-40B4-BE49-F238E27FC236}">
                  <a16:creationId xmlns:a16="http://schemas.microsoft.com/office/drawing/2014/main" id="{CDAD2E5F-3DBB-47BA-B90E-DDB45972B6AF}"/>
                </a:ext>
              </a:extLst>
            </p:cNvPr>
            <p:cNvSpPr/>
            <p:nvPr/>
          </p:nvSpPr>
          <p:spPr>
            <a:xfrm>
              <a:off x="8421206" y="1333129"/>
              <a:ext cx="2975669" cy="2708434"/>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The job roles include: sales executive, research scientist, laboratory technician, Manufacturing Director, Healthcare Representatives, Managers, Sales representatives and Human resources. Most Employees are hired for Sales related roles and research roles</a:t>
              </a:r>
            </a:p>
          </p:txBody>
        </p:sp>
        <p:cxnSp>
          <p:nvCxnSpPr>
            <p:cNvPr id="108" name="Straight Connector 107">
              <a:extLst>
                <a:ext uri="{FF2B5EF4-FFF2-40B4-BE49-F238E27FC236}">
                  <a16:creationId xmlns:a16="http://schemas.microsoft.com/office/drawing/2014/main" id="{8F599308-2B51-4D9D-9F9B-2C2E81CA918F}"/>
                </a:ext>
              </a:extLst>
            </p:cNvPr>
            <p:cNvCxnSpPr>
              <a:cxnSpLocks/>
            </p:cNvCxnSpPr>
            <p:nvPr/>
          </p:nvCxnSpPr>
          <p:spPr>
            <a:xfrm>
              <a:off x="8400758" y="1272772"/>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6081" y="1657689"/>
            <a:ext cx="7336451" cy="3459460"/>
          </a:xfrm>
          <a:prstGeom prst="rect">
            <a:avLst/>
          </a:prstGeom>
        </p:spPr>
      </p:pic>
      <p:sp>
        <p:nvSpPr>
          <p:cNvPr id="4" name="TextBox 3"/>
          <p:cNvSpPr txBox="1"/>
          <p:nvPr/>
        </p:nvSpPr>
        <p:spPr>
          <a:xfrm>
            <a:off x="1242672" y="4973473"/>
            <a:ext cx="745580" cy="369332"/>
          </a:xfrm>
          <a:prstGeom prst="rect">
            <a:avLst/>
          </a:prstGeom>
          <a:solidFill>
            <a:schemeClr val="bg1"/>
          </a:solidFill>
        </p:spPr>
        <p:txBody>
          <a:bodyPr wrap="square" rtlCol="0">
            <a:spAutoFit/>
          </a:bodyPr>
          <a:lstStyle/>
          <a:p>
            <a:r>
              <a:rPr lang="en-US" sz="900" dirty="0">
                <a:solidFill>
                  <a:srgbClr val="1E3ADA"/>
                </a:solidFill>
              </a:rPr>
              <a:t>SALES EXECUTIVE</a:t>
            </a:r>
          </a:p>
        </p:txBody>
      </p:sp>
      <p:sp>
        <p:nvSpPr>
          <p:cNvPr id="92" name="TextBox 91"/>
          <p:cNvSpPr txBox="1"/>
          <p:nvPr/>
        </p:nvSpPr>
        <p:spPr>
          <a:xfrm>
            <a:off x="4019363" y="5555353"/>
            <a:ext cx="1218284" cy="306360"/>
          </a:xfrm>
          <a:prstGeom prst="rect">
            <a:avLst/>
          </a:prstGeom>
          <a:solidFill>
            <a:schemeClr val="bg1"/>
          </a:solidFill>
        </p:spPr>
        <p:txBody>
          <a:bodyPr wrap="square" rtlCol="0">
            <a:spAutoFit/>
          </a:bodyPr>
          <a:lstStyle/>
          <a:p>
            <a:pPr algn="ctr"/>
            <a:r>
              <a:rPr lang="en-US" sz="1400" b="1" dirty="0">
                <a:solidFill>
                  <a:srgbClr val="1E3ADA"/>
                </a:solidFill>
              </a:rPr>
              <a:t>JOB ROLES</a:t>
            </a:r>
          </a:p>
        </p:txBody>
      </p:sp>
      <p:sp>
        <p:nvSpPr>
          <p:cNvPr id="95" name="TextBox 94"/>
          <p:cNvSpPr txBox="1"/>
          <p:nvPr/>
        </p:nvSpPr>
        <p:spPr>
          <a:xfrm>
            <a:off x="1984816" y="4952646"/>
            <a:ext cx="748711" cy="369332"/>
          </a:xfrm>
          <a:prstGeom prst="rect">
            <a:avLst/>
          </a:prstGeom>
          <a:solidFill>
            <a:schemeClr val="bg1"/>
          </a:solidFill>
        </p:spPr>
        <p:txBody>
          <a:bodyPr wrap="square" rtlCol="0">
            <a:spAutoFit/>
          </a:bodyPr>
          <a:lstStyle/>
          <a:p>
            <a:r>
              <a:rPr lang="en-US" sz="900" dirty="0">
                <a:solidFill>
                  <a:srgbClr val="1E3ADA"/>
                </a:solidFill>
              </a:rPr>
              <a:t>RESEARCH</a:t>
            </a:r>
          </a:p>
          <a:p>
            <a:r>
              <a:rPr lang="en-US" sz="900" dirty="0">
                <a:solidFill>
                  <a:srgbClr val="1E3ADA"/>
                </a:solidFill>
              </a:rPr>
              <a:t>SCIENTIST</a:t>
            </a:r>
          </a:p>
        </p:txBody>
      </p:sp>
      <p:sp>
        <p:nvSpPr>
          <p:cNvPr id="100" name="TextBox 99"/>
          <p:cNvSpPr txBox="1"/>
          <p:nvPr/>
        </p:nvSpPr>
        <p:spPr>
          <a:xfrm>
            <a:off x="2774802" y="4952646"/>
            <a:ext cx="727505" cy="646331"/>
          </a:xfrm>
          <a:prstGeom prst="rect">
            <a:avLst/>
          </a:prstGeom>
          <a:solidFill>
            <a:schemeClr val="bg1"/>
          </a:solidFill>
        </p:spPr>
        <p:txBody>
          <a:bodyPr wrap="square" rtlCol="0">
            <a:spAutoFit/>
          </a:bodyPr>
          <a:lstStyle/>
          <a:p>
            <a:r>
              <a:rPr lang="en-US" sz="900" dirty="0">
                <a:solidFill>
                  <a:srgbClr val="1E3ADA"/>
                </a:solidFill>
              </a:rPr>
              <a:t>LABORATORY</a:t>
            </a:r>
          </a:p>
          <a:p>
            <a:r>
              <a:rPr lang="en-US" sz="900" dirty="0">
                <a:solidFill>
                  <a:srgbClr val="1E3ADA"/>
                </a:solidFill>
              </a:rPr>
              <a:t>TECHNICIAN</a:t>
            </a:r>
          </a:p>
        </p:txBody>
      </p:sp>
      <p:sp>
        <p:nvSpPr>
          <p:cNvPr id="102" name="TextBox 101"/>
          <p:cNvSpPr txBox="1"/>
          <p:nvPr/>
        </p:nvSpPr>
        <p:spPr>
          <a:xfrm>
            <a:off x="3584773" y="4939711"/>
            <a:ext cx="801869" cy="507831"/>
          </a:xfrm>
          <a:prstGeom prst="rect">
            <a:avLst/>
          </a:prstGeom>
          <a:solidFill>
            <a:schemeClr val="bg1"/>
          </a:solidFill>
        </p:spPr>
        <p:txBody>
          <a:bodyPr wrap="square" rtlCol="0">
            <a:spAutoFit/>
          </a:bodyPr>
          <a:lstStyle/>
          <a:p>
            <a:r>
              <a:rPr lang="en-US" sz="900" dirty="0">
                <a:solidFill>
                  <a:srgbClr val="1E3ADA"/>
                </a:solidFill>
              </a:rPr>
              <a:t>MANUFACTURING</a:t>
            </a:r>
          </a:p>
          <a:p>
            <a:r>
              <a:rPr lang="en-US" sz="900" dirty="0">
                <a:solidFill>
                  <a:srgbClr val="1E3ADA"/>
                </a:solidFill>
              </a:rPr>
              <a:t>DIRECTOR</a:t>
            </a:r>
          </a:p>
        </p:txBody>
      </p:sp>
      <p:sp>
        <p:nvSpPr>
          <p:cNvPr id="104" name="TextBox 103"/>
          <p:cNvSpPr txBox="1"/>
          <p:nvPr/>
        </p:nvSpPr>
        <p:spPr>
          <a:xfrm>
            <a:off x="4345643" y="4952646"/>
            <a:ext cx="796388" cy="507831"/>
          </a:xfrm>
          <a:prstGeom prst="rect">
            <a:avLst/>
          </a:prstGeom>
          <a:solidFill>
            <a:schemeClr val="bg1"/>
          </a:solidFill>
        </p:spPr>
        <p:txBody>
          <a:bodyPr wrap="square" rtlCol="0">
            <a:spAutoFit/>
          </a:bodyPr>
          <a:lstStyle/>
          <a:p>
            <a:r>
              <a:rPr lang="en-US" sz="900" dirty="0">
                <a:solidFill>
                  <a:srgbClr val="1E3ADA"/>
                </a:solidFill>
              </a:rPr>
              <a:t>HEALTHCARE</a:t>
            </a:r>
          </a:p>
          <a:p>
            <a:r>
              <a:rPr lang="en-US" sz="900" dirty="0">
                <a:solidFill>
                  <a:srgbClr val="1E3ADA"/>
                </a:solidFill>
              </a:rPr>
              <a:t>REPRESENTATIVE</a:t>
            </a:r>
          </a:p>
        </p:txBody>
      </p:sp>
      <p:sp>
        <p:nvSpPr>
          <p:cNvPr id="105" name="TextBox 104"/>
          <p:cNvSpPr txBox="1"/>
          <p:nvPr/>
        </p:nvSpPr>
        <p:spPr>
          <a:xfrm>
            <a:off x="5224497" y="4935587"/>
            <a:ext cx="735757" cy="230832"/>
          </a:xfrm>
          <a:prstGeom prst="rect">
            <a:avLst/>
          </a:prstGeom>
          <a:solidFill>
            <a:schemeClr val="bg1"/>
          </a:solidFill>
        </p:spPr>
        <p:txBody>
          <a:bodyPr wrap="square" rtlCol="0">
            <a:spAutoFit/>
          </a:bodyPr>
          <a:lstStyle/>
          <a:p>
            <a:r>
              <a:rPr lang="en-US" sz="900" dirty="0">
                <a:solidFill>
                  <a:srgbClr val="1E3ADA"/>
                </a:solidFill>
              </a:rPr>
              <a:t>MANAGER</a:t>
            </a:r>
          </a:p>
        </p:txBody>
      </p:sp>
      <p:sp>
        <p:nvSpPr>
          <p:cNvPr id="110" name="TextBox 109"/>
          <p:cNvSpPr txBox="1"/>
          <p:nvPr/>
        </p:nvSpPr>
        <p:spPr>
          <a:xfrm>
            <a:off x="6052950" y="4939712"/>
            <a:ext cx="776364" cy="507831"/>
          </a:xfrm>
          <a:prstGeom prst="rect">
            <a:avLst/>
          </a:prstGeom>
          <a:solidFill>
            <a:schemeClr val="bg1"/>
          </a:solidFill>
        </p:spPr>
        <p:txBody>
          <a:bodyPr wrap="square" rtlCol="0">
            <a:spAutoFit/>
          </a:bodyPr>
          <a:lstStyle/>
          <a:p>
            <a:r>
              <a:rPr lang="en-US" sz="900" dirty="0">
                <a:solidFill>
                  <a:srgbClr val="1E3ADA"/>
                </a:solidFill>
              </a:rPr>
              <a:t>SALES</a:t>
            </a:r>
          </a:p>
          <a:p>
            <a:r>
              <a:rPr lang="en-US" sz="900" dirty="0">
                <a:solidFill>
                  <a:srgbClr val="1E3ADA"/>
                </a:solidFill>
              </a:rPr>
              <a:t>REPRESENTATIVE</a:t>
            </a:r>
          </a:p>
        </p:txBody>
      </p:sp>
      <p:sp>
        <p:nvSpPr>
          <p:cNvPr id="111" name="TextBox 110"/>
          <p:cNvSpPr txBox="1"/>
          <p:nvPr/>
        </p:nvSpPr>
        <p:spPr>
          <a:xfrm>
            <a:off x="6769048" y="4959722"/>
            <a:ext cx="754707" cy="369332"/>
          </a:xfrm>
          <a:prstGeom prst="rect">
            <a:avLst/>
          </a:prstGeom>
          <a:solidFill>
            <a:schemeClr val="bg1"/>
          </a:solidFill>
        </p:spPr>
        <p:txBody>
          <a:bodyPr wrap="square" rtlCol="0">
            <a:spAutoFit/>
          </a:bodyPr>
          <a:lstStyle/>
          <a:p>
            <a:r>
              <a:rPr lang="en-US" sz="900" dirty="0">
                <a:solidFill>
                  <a:srgbClr val="1E3ADA"/>
                </a:solidFill>
              </a:rPr>
              <a:t>RESEARCH</a:t>
            </a:r>
          </a:p>
          <a:p>
            <a:r>
              <a:rPr lang="en-US" sz="900" dirty="0">
                <a:solidFill>
                  <a:srgbClr val="1E3ADA"/>
                </a:solidFill>
              </a:rPr>
              <a:t>DIRECTOR</a:t>
            </a:r>
          </a:p>
        </p:txBody>
      </p:sp>
      <p:sp>
        <p:nvSpPr>
          <p:cNvPr id="112" name="TextBox 111"/>
          <p:cNvSpPr txBox="1"/>
          <p:nvPr/>
        </p:nvSpPr>
        <p:spPr>
          <a:xfrm>
            <a:off x="7598094" y="4934414"/>
            <a:ext cx="764437" cy="369332"/>
          </a:xfrm>
          <a:prstGeom prst="rect">
            <a:avLst/>
          </a:prstGeom>
          <a:solidFill>
            <a:schemeClr val="bg1"/>
          </a:solidFill>
        </p:spPr>
        <p:txBody>
          <a:bodyPr wrap="square" rtlCol="0">
            <a:spAutoFit/>
          </a:bodyPr>
          <a:lstStyle/>
          <a:p>
            <a:r>
              <a:rPr lang="en-US" sz="900" dirty="0">
                <a:solidFill>
                  <a:srgbClr val="1E3ADA"/>
                </a:solidFill>
              </a:rPr>
              <a:t>HUMAN</a:t>
            </a:r>
          </a:p>
          <a:p>
            <a:r>
              <a:rPr lang="en-US" sz="900" dirty="0">
                <a:solidFill>
                  <a:srgbClr val="1E3ADA"/>
                </a:solidFill>
              </a:rPr>
              <a:t>RESOURCES</a:t>
            </a:r>
          </a:p>
        </p:txBody>
      </p:sp>
    </p:spTree>
    <p:extLst>
      <p:ext uri="{BB962C8B-B14F-4D97-AF65-F5344CB8AC3E}">
        <p14:creationId xmlns:p14="http://schemas.microsoft.com/office/powerpoint/2010/main" val="1167957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2AEF5FE-6C45-4BF6-9676-571742C3CDD7}"/>
              </a:ext>
            </a:extLst>
          </p:cNvPr>
          <p:cNvSpPr txBox="1"/>
          <p:nvPr/>
        </p:nvSpPr>
        <p:spPr>
          <a:xfrm>
            <a:off x="453354" y="519670"/>
            <a:ext cx="7560346" cy="512961"/>
          </a:xfrm>
          <a:prstGeom prst="rect">
            <a:avLst/>
          </a:prstGeom>
          <a:noFill/>
        </p:spPr>
        <p:txBody>
          <a:bodyPr wrap="square" lIns="0" tIns="0" rIns="0" bIns="0" rtlCol="0">
            <a:spAutoFit/>
          </a:bodyPr>
          <a:lstStyle/>
          <a:p>
            <a:pPr>
              <a:lnSpc>
                <a:spcPts val="4000"/>
              </a:lnSpc>
            </a:pPr>
            <a:r>
              <a:rPr lang="en-US" sz="2800" b="1" dirty="0">
                <a:solidFill>
                  <a:srgbClr val="002060"/>
                </a:solidFill>
                <a:latin typeface="Segoe UI" panose="020B0502040204020203" pitchFamily="34" charset="0"/>
                <a:cs typeface="Segoe UI" panose="020B0502040204020203" pitchFamily="34" charset="0"/>
              </a:rPr>
              <a:t>Factors responsible for Employee Attrition</a:t>
            </a:r>
            <a:endParaRPr lang="en-US" sz="3600" b="1" dirty="0">
              <a:solidFill>
                <a:srgbClr val="002060"/>
              </a:solidFill>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EBB415A0-39A4-4597-926D-819C33316679}"/>
              </a:ext>
              <a:ext uri="{C183D7F6-B498-43B3-948B-1728B52AA6E4}">
                <adec:decorative xmlns:adec="http://schemas.microsoft.com/office/drawing/2017/decorative" val="1"/>
              </a:ext>
            </a:extLst>
          </p:cNvPr>
          <p:cNvGrpSpPr/>
          <p:nvPr/>
        </p:nvGrpSpPr>
        <p:grpSpPr>
          <a:xfrm>
            <a:off x="6317064" y="1820841"/>
            <a:ext cx="3367150" cy="4040871"/>
            <a:chOff x="4711392" y="1911868"/>
            <a:chExt cx="3367149" cy="4040871"/>
          </a:xfrm>
        </p:grpSpPr>
        <p:grpSp>
          <p:nvGrpSpPr>
            <p:cNvPr id="99" name="Group 98">
              <a:extLst>
                <a:ext uri="{FF2B5EF4-FFF2-40B4-BE49-F238E27FC236}">
                  <a16:creationId xmlns:a16="http://schemas.microsoft.com/office/drawing/2014/main" id="{6E4AB604-CF34-4776-BFF1-9AD3477F593C}"/>
                </a:ext>
              </a:extLst>
            </p:cNvPr>
            <p:cNvGrpSpPr/>
            <p:nvPr/>
          </p:nvGrpSpPr>
          <p:grpSpPr>
            <a:xfrm>
              <a:off x="4719329" y="1911868"/>
              <a:ext cx="3359212" cy="632454"/>
              <a:chOff x="5063285" y="1915218"/>
              <a:chExt cx="3359212" cy="632454"/>
            </a:xfrm>
          </p:grpSpPr>
          <p:sp>
            <p:nvSpPr>
              <p:cNvPr id="12" name="Rectangle 11">
                <a:extLst>
                  <a:ext uri="{FF2B5EF4-FFF2-40B4-BE49-F238E27FC236}">
                    <a16:creationId xmlns:a16="http://schemas.microsoft.com/office/drawing/2014/main" id="{267E4A54-8A0F-43A0-AA7D-F508F05BB2EF}"/>
                  </a:ext>
                </a:extLst>
              </p:cNvPr>
              <p:cNvSpPr/>
              <p:nvPr/>
            </p:nvSpPr>
            <p:spPr>
              <a:xfrm>
                <a:off x="5934203" y="1915218"/>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nvGrpSpPr>
              <p:cNvPr id="51" name="Group 50">
                <a:extLst>
                  <a:ext uri="{FF2B5EF4-FFF2-40B4-BE49-F238E27FC236}">
                    <a16:creationId xmlns:a16="http://schemas.microsoft.com/office/drawing/2014/main" id="{0B97B3C9-EBC6-4C92-9F0A-E28F4EF7A5EA}"/>
                  </a:ext>
                </a:extLst>
              </p:cNvPr>
              <p:cNvGrpSpPr/>
              <p:nvPr/>
            </p:nvGrpSpPr>
            <p:grpSpPr>
              <a:xfrm>
                <a:off x="5063285" y="2201597"/>
                <a:ext cx="330200" cy="346075"/>
                <a:chOff x="2686050" y="2895601"/>
                <a:chExt cx="330200" cy="346075"/>
              </a:xfrm>
            </p:grpSpPr>
            <p:sp>
              <p:nvSpPr>
                <p:cNvPr id="52" name="Oval 309">
                  <a:extLst>
                    <a:ext uri="{FF2B5EF4-FFF2-40B4-BE49-F238E27FC236}">
                      <a16:creationId xmlns:a16="http://schemas.microsoft.com/office/drawing/2014/main" id="{00D7C237-71FC-445A-9F26-101C7B72A66E}"/>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10">
                  <a:extLst>
                    <a:ext uri="{FF2B5EF4-FFF2-40B4-BE49-F238E27FC236}">
                      <a16:creationId xmlns:a16="http://schemas.microsoft.com/office/drawing/2014/main" id="{66875E49-12B2-4689-93D2-F6C3DFA57408}"/>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Oval 311">
                  <a:extLst>
                    <a:ext uri="{FF2B5EF4-FFF2-40B4-BE49-F238E27FC236}">
                      <a16:creationId xmlns:a16="http://schemas.microsoft.com/office/drawing/2014/main" id="{79E812C8-6A14-42FA-B983-56B6F7303417}"/>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12">
                  <a:extLst>
                    <a:ext uri="{FF2B5EF4-FFF2-40B4-BE49-F238E27FC236}">
                      <a16:creationId xmlns:a16="http://schemas.microsoft.com/office/drawing/2014/main" id="{6EE140AE-95E2-42D6-8343-EED0E01B8E8F}"/>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Oval 313">
                  <a:extLst>
                    <a:ext uri="{FF2B5EF4-FFF2-40B4-BE49-F238E27FC236}">
                      <a16:creationId xmlns:a16="http://schemas.microsoft.com/office/drawing/2014/main" id="{A91A4C56-03CB-4D67-8CD8-FC29B3A2B6DE}"/>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14">
                  <a:extLst>
                    <a:ext uri="{FF2B5EF4-FFF2-40B4-BE49-F238E27FC236}">
                      <a16:creationId xmlns:a16="http://schemas.microsoft.com/office/drawing/2014/main" id="{4BF4DB61-E50C-4659-B315-21BF743FF7EC}"/>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315">
                  <a:extLst>
                    <a:ext uri="{FF2B5EF4-FFF2-40B4-BE49-F238E27FC236}">
                      <a16:creationId xmlns:a16="http://schemas.microsoft.com/office/drawing/2014/main" id="{263D783B-3857-4E55-A551-6655D8DDA10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316">
                  <a:extLst>
                    <a:ext uri="{FF2B5EF4-FFF2-40B4-BE49-F238E27FC236}">
                      <a16:creationId xmlns:a16="http://schemas.microsoft.com/office/drawing/2014/main" id="{E46D5622-D664-481B-8902-70C961FAFD8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Oval 317">
                  <a:extLst>
                    <a:ext uri="{FF2B5EF4-FFF2-40B4-BE49-F238E27FC236}">
                      <a16:creationId xmlns:a16="http://schemas.microsoft.com/office/drawing/2014/main" id="{5BDC2AA3-8653-47C6-9CF7-2579486BFFF4}"/>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318">
                  <a:extLst>
                    <a:ext uri="{FF2B5EF4-FFF2-40B4-BE49-F238E27FC236}">
                      <a16:creationId xmlns:a16="http://schemas.microsoft.com/office/drawing/2014/main" id="{3A66D3FE-E235-4203-A19F-BC38BF7A6C4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319">
                  <a:extLst>
                    <a:ext uri="{FF2B5EF4-FFF2-40B4-BE49-F238E27FC236}">
                      <a16:creationId xmlns:a16="http://schemas.microsoft.com/office/drawing/2014/main" id="{6C51C0E5-2DAE-4DE1-BAE4-8E0D932D99E4}"/>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Line 320">
                  <a:extLst>
                    <a:ext uri="{FF2B5EF4-FFF2-40B4-BE49-F238E27FC236}">
                      <a16:creationId xmlns:a16="http://schemas.microsoft.com/office/drawing/2014/main" id="{FED6DFE8-0963-48D1-9BAA-53772F0EA839}"/>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EF34A4EB-3F1D-46DA-8918-F39703249E85}"/>
                </a:ext>
              </a:extLst>
            </p:cNvPr>
            <p:cNvGrpSpPr/>
            <p:nvPr/>
          </p:nvGrpSpPr>
          <p:grpSpPr>
            <a:xfrm>
              <a:off x="4711392" y="3113161"/>
              <a:ext cx="3075333" cy="492443"/>
              <a:chOff x="5055348" y="2856123"/>
              <a:chExt cx="3075333" cy="492443"/>
            </a:xfrm>
          </p:grpSpPr>
          <p:grpSp>
            <p:nvGrpSpPr>
              <p:cNvPr id="15" name="Group 14">
                <a:extLst>
                  <a:ext uri="{FF2B5EF4-FFF2-40B4-BE49-F238E27FC236}">
                    <a16:creationId xmlns:a16="http://schemas.microsoft.com/office/drawing/2014/main" id="{E136D759-25F2-4CF2-9BE6-769681C37E48}"/>
                  </a:ext>
                </a:extLst>
              </p:cNvPr>
              <p:cNvGrpSpPr/>
              <p:nvPr/>
            </p:nvGrpSpPr>
            <p:grpSpPr>
              <a:xfrm>
                <a:off x="5055348" y="2929307"/>
                <a:ext cx="346075" cy="346075"/>
                <a:chOff x="3398838" y="2895601"/>
                <a:chExt cx="346075" cy="346075"/>
              </a:xfrm>
            </p:grpSpPr>
            <p:sp>
              <p:nvSpPr>
                <p:cNvPr id="16" name="Freeform 49">
                  <a:extLst>
                    <a:ext uri="{FF2B5EF4-FFF2-40B4-BE49-F238E27FC236}">
                      <a16:creationId xmlns:a16="http://schemas.microsoft.com/office/drawing/2014/main" id="{56CCB68B-57D2-49CC-B61F-363F0FF3AD9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50">
                  <a:extLst>
                    <a:ext uri="{FF2B5EF4-FFF2-40B4-BE49-F238E27FC236}">
                      <a16:creationId xmlns:a16="http://schemas.microsoft.com/office/drawing/2014/main" id="{67F96EFD-DA55-4AD5-BA45-4313C3E9814D}"/>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Oval 51">
                  <a:extLst>
                    <a:ext uri="{FF2B5EF4-FFF2-40B4-BE49-F238E27FC236}">
                      <a16:creationId xmlns:a16="http://schemas.microsoft.com/office/drawing/2014/main" id="{F372C151-C001-4280-B771-9A239086CCF5}"/>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52">
                  <a:extLst>
                    <a:ext uri="{FF2B5EF4-FFF2-40B4-BE49-F238E27FC236}">
                      <a16:creationId xmlns:a16="http://schemas.microsoft.com/office/drawing/2014/main" id="{D3FA7893-F8A0-4F72-ACCF-CF4CE6E4B9E5}"/>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53">
                  <a:extLst>
                    <a:ext uri="{FF2B5EF4-FFF2-40B4-BE49-F238E27FC236}">
                      <a16:creationId xmlns:a16="http://schemas.microsoft.com/office/drawing/2014/main" id="{C017CF38-81FD-491D-9BA4-35D01D4D42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54">
                  <a:extLst>
                    <a:ext uri="{FF2B5EF4-FFF2-40B4-BE49-F238E27FC236}">
                      <a16:creationId xmlns:a16="http://schemas.microsoft.com/office/drawing/2014/main" id="{99433936-BA1A-40A3-959B-047AFFF78F7C}"/>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Oval 55">
                  <a:extLst>
                    <a:ext uri="{FF2B5EF4-FFF2-40B4-BE49-F238E27FC236}">
                      <a16:creationId xmlns:a16="http://schemas.microsoft.com/office/drawing/2014/main" id="{BDA2F5A8-B23C-499E-9267-3DC7A37FA790}"/>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56">
                  <a:extLst>
                    <a:ext uri="{FF2B5EF4-FFF2-40B4-BE49-F238E27FC236}">
                      <a16:creationId xmlns:a16="http://schemas.microsoft.com/office/drawing/2014/main" id="{099EF59E-5EEF-46B5-962D-A5FD94EA515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57">
                  <a:extLst>
                    <a:ext uri="{FF2B5EF4-FFF2-40B4-BE49-F238E27FC236}">
                      <a16:creationId xmlns:a16="http://schemas.microsoft.com/office/drawing/2014/main" id="{FCE54361-37E3-4F52-B33F-6FAA345B486E}"/>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58">
                  <a:extLst>
                    <a:ext uri="{FF2B5EF4-FFF2-40B4-BE49-F238E27FC236}">
                      <a16:creationId xmlns:a16="http://schemas.microsoft.com/office/drawing/2014/main" id="{78645E47-D178-4E95-8459-77D1D8FF6434}"/>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Oval 59">
                  <a:extLst>
                    <a:ext uri="{FF2B5EF4-FFF2-40B4-BE49-F238E27FC236}">
                      <a16:creationId xmlns:a16="http://schemas.microsoft.com/office/drawing/2014/main" id="{7854B272-51DE-4F9C-A5CA-3532EA082A42}"/>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0">
                  <a:extLst>
                    <a:ext uri="{FF2B5EF4-FFF2-40B4-BE49-F238E27FC236}">
                      <a16:creationId xmlns:a16="http://schemas.microsoft.com/office/drawing/2014/main" id="{814DA909-0D02-4070-A399-CC0263BE579C}"/>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Line 61">
                  <a:extLst>
                    <a:ext uri="{FF2B5EF4-FFF2-40B4-BE49-F238E27FC236}">
                      <a16:creationId xmlns:a16="http://schemas.microsoft.com/office/drawing/2014/main" id="{5899F489-EDA7-4EC2-826F-95D6DBC76562}"/>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Line 62">
                  <a:extLst>
                    <a:ext uri="{FF2B5EF4-FFF2-40B4-BE49-F238E27FC236}">
                      <a16:creationId xmlns:a16="http://schemas.microsoft.com/office/drawing/2014/main" id="{83CCE497-C8F7-4970-AE29-490A81B267C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Rectangle 64">
                <a:extLst>
                  <a:ext uri="{FF2B5EF4-FFF2-40B4-BE49-F238E27FC236}">
                    <a16:creationId xmlns:a16="http://schemas.microsoft.com/office/drawing/2014/main" id="{D600301E-404F-4763-892B-EE1C3109F4D3}"/>
                  </a:ext>
                </a:extLst>
              </p:cNvPr>
              <p:cNvSpPr/>
              <p:nvPr/>
            </p:nvSpPr>
            <p:spPr>
              <a:xfrm>
                <a:off x="5642387" y="2856123"/>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7" name="Group 96">
              <a:extLst>
                <a:ext uri="{FF2B5EF4-FFF2-40B4-BE49-F238E27FC236}">
                  <a16:creationId xmlns:a16="http://schemas.microsoft.com/office/drawing/2014/main" id="{7375CECE-C8C6-426B-9A8C-EB696D69F141}"/>
                </a:ext>
              </a:extLst>
            </p:cNvPr>
            <p:cNvGrpSpPr/>
            <p:nvPr/>
          </p:nvGrpSpPr>
          <p:grpSpPr>
            <a:xfrm>
              <a:off x="4719329" y="4101260"/>
              <a:ext cx="3067396" cy="492443"/>
              <a:chOff x="5063285" y="3639850"/>
              <a:chExt cx="3067396" cy="492443"/>
            </a:xfrm>
          </p:grpSpPr>
          <p:grpSp>
            <p:nvGrpSpPr>
              <p:cNvPr id="41" name="Group 40">
                <a:extLst>
                  <a:ext uri="{FF2B5EF4-FFF2-40B4-BE49-F238E27FC236}">
                    <a16:creationId xmlns:a16="http://schemas.microsoft.com/office/drawing/2014/main" id="{6974775F-B291-4B53-B461-88835C383ED5}"/>
                  </a:ext>
                </a:extLst>
              </p:cNvPr>
              <p:cNvGrpSpPr/>
              <p:nvPr/>
            </p:nvGrpSpPr>
            <p:grpSpPr>
              <a:xfrm>
                <a:off x="5063285" y="3728115"/>
                <a:ext cx="330200" cy="315913"/>
                <a:chOff x="4127500" y="2909888"/>
                <a:chExt cx="330200" cy="315913"/>
              </a:xfrm>
            </p:grpSpPr>
            <p:sp>
              <p:nvSpPr>
                <p:cNvPr id="42" name="Oval 268">
                  <a:extLst>
                    <a:ext uri="{FF2B5EF4-FFF2-40B4-BE49-F238E27FC236}">
                      <a16:creationId xmlns:a16="http://schemas.microsoft.com/office/drawing/2014/main" id="{FE9D5F51-D5BF-438E-8442-591451564E59}"/>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69">
                  <a:extLst>
                    <a:ext uri="{FF2B5EF4-FFF2-40B4-BE49-F238E27FC236}">
                      <a16:creationId xmlns:a16="http://schemas.microsoft.com/office/drawing/2014/main" id="{4514A40D-D6F0-4AD6-9605-37581D312EC8}"/>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Oval 270">
                  <a:extLst>
                    <a:ext uri="{FF2B5EF4-FFF2-40B4-BE49-F238E27FC236}">
                      <a16:creationId xmlns:a16="http://schemas.microsoft.com/office/drawing/2014/main" id="{B605F216-E7D2-42D4-8BCF-4B68365DD59A}"/>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71">
                  <a:extLst>
                    <a:ext uri="{FF2B5EF4-FFF2-40B4-BE49-F238E27FC236}">
                      <a16:creationId xmlns:a16="http://schemas.microsoft.com/office/drawing/2014/main" id="{7221B60C-9DC7-49BE-9845-B55F67481AED}"/>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Oval 272">
                  <a:extLst>
                    <a:ext uri="{FF2B5EF4-FFF2-40B4-BE49-F238E27FC236}">
                      <a16:creationId xmlns:a16="http://schemas.microsoft.com/office/drawing/2014/main" id="{F7CDF7AF-4200-420D-ACFE-5F2B36CC0F4B}"/>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73">
                  <a:extLst>
                    <a:ext uri="{FF2B5EF4-FFF2-40B4-BE49-F238E27FC236}">
                      <a16:creationId xmlns:a16="http://schemas.microsoft.com/office/drawing/2014/main" id="{1A3F4268-4FB7-4106-9CDA-E5DFAC4ABF05}"/>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74">
                  <a:extLst>
                    <a:ext uri="{FF2B5EF4-FFF2-40B4-BE49-F238E27FC236}">
                      <a16:creationId xmlns:a16="http://schemas.microsoft.com/office/drawing/2014/main" id="{090011F9-93DA-4E08-8197-0237F3720B9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75">
                  <a:extLst>
                    <a:ext uri="{FF2B5EF4-FFF2-40B4-BE49-F238E27FC236}">
                      <a16:creationId xmlns:a16="http://schemas.microsoft.com/office/drawing/2014/main" id="{832AB0A3-F36E-4927-8E0D-E0C36586B75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6">
                  <a:extLst>
                    <a:ext uri="{FF2B5EF4-FFF2-40B4-BE49-F238E27FC236}">
                      <a16:creationId xmlns:a16="http://schemas.microsoft.com/office/drawing/2014/main" id="{69185BBE-8B01-4042-9127-5E91F9AA4D0C}"/>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81" name="Rectangle 80">
                <a:extLst>
                  <a:ext uri="{FF2B5EF4-FFF2-40B4-BE49-F238E27FC236}">
                    <a16:creationId xmlns:a16="http://schemas.microsoft.com/office/drawing/2014/main" id="{E7E16F25-9A73-4F49-8593-4DDEE2A8AB5D}"/>
                  </a:ext>
                </a:extLst>
              </p:cNvPr>
              <p:cNvSpPr/>
              <p:nvPr/>
            </p:nvSpPr>
            <p:spPr>
              <a:xfrm>
                <a:off x="5642387" y="3639850"/>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6" name="Group 95">
              <a:extLst>
                <a:ext uri="{FF2B5EF4-FFF2-40B4-BE49-F238E27FC236}">
                  <a16:creationId xmlns:a16="http://schemas.microsoft.com/office/drawing/2014/main" id="{B7DB03EE-BB00-488A-B451-6DF7DA5AC981}"/>
                </a:ext>
              </a:extLst>
            </p:cNvPr>
            <p:cNvGrpSpPr/>
            <p:nvPr/>
          </p:nvGrpSpPr>
          <p:grpSpPr>
            <a:xfrm>
              <a:off x="4712185" y="5089358"/>
              <a:ext cx="3074540" cy="492443"/>
              <a:chOff x="5056141" y="4560242"/>
              <a:chExt cx="3074540" cy="492443"/>
            </a:xfrm>
          </p:grpSpPr>
          <p:grpSp>
            <p:nvGrpSpPr>
              <p:cNvPr id="30" name="Group 29">
                <a:extLst>
                  <a:ext uri="{FF2B5EF4-FFF2-40B4-BE49-F238E27FC236}">
                    <a16:creationId xmlns:a16="http://schemas.microsoft.com/office/drawing/2014/main" id="{2FED15E3-F2A7-469C-B628-611921767E34}"/>
                  </a:ext>
                </a:extLst>
              </p:cNvPr>
              <p:cNvGrpSpPr/>
              <p:nvPr/>
            </p:nvGrpSpPr>
            <p:grpSpPr>
              <a:xfrm>
                <a:off x="5056141" y="4633426"/>
                <a:ext cx="344488" cy="346075"/>
                <a:chOff x="4841875" y="2895601"/>
                <a:chExt cx="344488" cy="346075"/>
              </a:xfrm>
            </p:grpSpPr>
            <p:sp>
              <p:nvSpPr>
                <p:cNvPr id="31" name="Freeform 258">
                  <a:extLst>
                    <a:ext uri="{FF2B5EF4-FFF2-40B4-BE49-F238E27FC236}">
                      <a16:creationId xmlns:a16="http://schemas.microsoft.com/office/drawing/2014/main" id="{66F1D3E8-8C01-4B14-8A55-CA0D336560C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59">
                  <a:extLst>
                    <a:ext uri="{FF2B5EF4-FFF2-40B4-BE49-F238E27FC236}">
                      <a16:creationId xmlns:a16="http://schemas.microsoft.com/office/drawing/2014/main" id="{C7E4337D-67E8-477B-8284-B0579D01600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60">
                  <a:extLst>
                    <a:ext uri="{FF2B5EF4-FFF2-40B4-BE49-F238E27FC236}">
                      <a16:creationId xmlns:a16="http://schemas.microsoft.com/office/drawing/2014/main" id="{C2AF1AB5-D96A-4C19-BE80-2C8A0736E9B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Line 261">
                  <a:extLst>
                    <a:ext uri="{FF2B5EF4-FFF2-40B4-BE49-F238E27FC236}">
                      <a16:creationId xmlns:a16="http://schemas.microsoft.com/office/drawing/2014/main" id="{FF7B7042-5F74-4182-89DF-79E95F074837}"/>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Line 262">
                  <a:extLst>
                    <a:ext uri="{FF2B5EF4-FFF2-40B4-BE49-F238E27FC236}">
                      <a16:creationId xmlns:a16="http://schemas.microsoft.com/office/drawing/2014/main" id="{6D40A249-C0DF-492C-98A0-5563396CEDA3}"/>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Line 263">
                  <a:extLst>
                    <a:ext uri="{FF2B5EF4-FFF2-40B4-BE49-F238E27FC236}">
                      <a16:creationId xmlns:a16="http://schemas.microsoft.com/office/drawing/2014/main" id="{0424966D-2E93-463D-925D-8EC1314AA4C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Oval 264">
                  <a:extLst>
                    <a:ext uri="{FF2B5EF4-FFF2-40B4-BE49-F238E27FC236}">
                      <a16:creationId xmlns:a16="http://schemas.microsoft.com/office/drawing/2014/main" id="{A2027076-84C0-41AA-ABE6-E182664DD1A7}"/>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 name="Oval 265">
                  <a:extLst>
                    <a:ext uri="{FF2B5EF4-FFF2-40B4-BE49-F238E27FC236}">
                      <a16:creationId xmlns:a16="http://schemas.microsoft.com/office/drawing/2014/main" id="{34911030-E1C4-47C6-B878-AB9504619EC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 name="Oval 266">
                  <a:extLst>
                    <a:ext uri="{FF2B5EF4-FFF2-40B4-BE49-F238E27FC236}">
                      <a16:creationId xmlns:a16="http://schemas.microsoft.com/office/drawing/2014/main" id="{872A828C-C960-409B-BA85-F3FA58C5877B}"/>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7">
                  <a:extLst>
                    <a:ext uri="{FF2B5EF4-FFF2-40B4-BE49-F238E27FC236}">
                      <a16:creationId xmlns:a16="http://schemas.microsoft.com/office/drawing/2014/main" id="{111031BF-F147-4673-B7D2-BAB9FDE01341}"/>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94" name="Rectangle 93">
                <a:extLst>
                  <a:ext uri="{FF2B5EF4-FFF2-40B4-BE49-F238E27FC236}">
                    <a16:creationId xmlns:a16="http://schemas.microsoft.com/office/drawing/2014/main" id="{9482C2C4-A83F-481A-A4DA-8A5D9AD7A680}"/>
                  </a:ext>
                </a:extLst>
              </p:cNvPr>
              <p:cNvSpPr/>
              <p:nvPr/>
            </p:nvSpPr>
            <p:spPr>
              <a:xfrm>
                <a:off x="5642387" y="4560242"/>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13" name="Group 12">
              <a:extLst>
                <a:ext uri="{FF2B5EF4-FFF2-40B4-BE49-F238E27FC236}">
                  <a16:creationId xmlns:a16="http://schemas.microsoft.com/office/drawing/2014/main" id="{DFB86711-61B6-4E9F-94FC-7E4E4C2AFDBB}"/>
                </a:ext>
              </a:extLst>
            </p:cNvPr>
            <p:cNvGrpSpPr/>
            <p:nvPr/>
          </p:nvGrpSpPr>
          <p:grpSpPr>
            <a:xfrm>
              <a:off x="4721542" y="2742223"/>
              <a:ext cx="2998053" cy="246221"/>
              <a:chOff x="4721542" y="2734320"/>
              <a:chExt cx="2998053" cy="246221"/>
            </a:xfrm>
          </p:grpSpPr>
          <p:grpSp>
            <p:nvGrpSpPr>
              <p:cNvPr id="8" name="Group 7">
                <a:extLst>
                  <a:ext uri="{FF2B5EF4-FFF2-40B4-BE49-F238E27FC236}">
                    <a16:creationId xmlns:a16="http://schemas.microsoft.com/office/drawing/2014/main" id="{4AF81162-F8E5-4429-8E39-AF70CBB53233}"/>
                  </a:ext>
                </a:extLst>
              </p:cNvPr>
              <p:cNvGrpSpPr/>
              <p:nvPr/>
            </p:nvGrpSpPr>
            <p:grpSpPr>
              <a:xfrm>
                <a:off x="5298431" y="2813132"/>
                <a:ext cx="2421164" cy="88596"/>
                <a:chOff x="4674462" y="2940354"/>
                <a:chExt cx="3045133" cy="81030"/>
              </a:xfrm>
            </p:grpSpPr>
            <p:sp>
              <p:nvSpPr>
                <p:cNvPr id="7" name="Rectangle: Rounded Corners 6">
                  <a:extLst>
                    <a:ext uri="{FF2B5EF4-FFF2-40B4-BE49-F238E27FC236}">
                      <a16:creationId xmlns:a16="http://schemas.microsoft.com/office/drawing/2014/main" id="{946F7D42-7783-4AA6-ADD6-AB6D2DF05CAF}"/>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Rounded Corners 70">
                  <a:extLst>
                    <a:ext uri="{FF2B5EF4-FFF2-40B4-BE49-F238E27FC236}">
                      <a16:creationId xmlns:a16="http://schemas.microsoft.com/office/drawing/2014/main" id="{0A78528F-E9CB-4B99-BD4F-A6AE016C76C8}"/>
                    </a:ext>
                  </a:extLst>
                </p:cNvPr>
                <p:cNvSpPr/>
                <p:nvPr/>
              </p:nvSpPr>
              <p:spPr>
                <a:xfrm>
                  <a:off x="4674463" y="2940354"/>
                  <a:ext cx="1834287"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3" name="Rectangle 72">
                <a:extLst>
                  <a:ext uri="{FF2B5EF4-FFF2-40B4-BE49-F238E27FC236}">
                    <a16:creationId xmlns:a16="http://schemas.microsoft.com/office/drawing/2014/main" id="{CBE1CF42-34AD-45F7-9BB7-06D7FDE081B7}"/>
                  </a:ext>
                </a:extLst>
              </p:cNvPr>
              <p:cNvSpPr/>
              <p:nvPr/>
            </p:nvSpPr>
            <p:spPr>
              <a:xfrm>
                <a:off x="4721542" y="2734320"/>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65%</a:t>
                </a:r>
              </a:p>
            </p:txBody>
          </p:sp>
        </p:grpSp>
        <p:grpSp>
          <p:nvGrpSpPr>
            <p:cNvPr id="11" name="Group 10">
              <a:extLst>
                <a:ext uri="{FF2B5EF4-FFF2-40B4-BE49-F238E27FC236}">
                  <a16:creationId xmlns:a16="http://schemas.microsoft.com/office/drawing/2014/main" id="{02F17230-3C6B-4C60-8575-90C979038AC0}"/>
                </a:ext>
              </a:extLst>
            </p:cNvPr>
            <p:cNvGrpSpPr/>
            <p:nvPr/>
          </p:nvGrpSpPr>
          <p:grpSpPr>
            <a:xfrm>
              <a:off x="4721542" y="3730321"/>
              <a:ext cx="2998053" cy="246221"/>
              <a:chOff x="4721542" y="3848257"/>
              <a:chExt cx="2998053" cy="246221"/>
            </a:xfrm>
          </p:grpSpPr>
          <p:grpSp>
            <p:nvGrpSpPr>
              <p:cNvPr id="78" name="Group 77">
                <a:extLst>
                  <a:ext uri="{FF2B5EF4-FFF2-40B4-BE49-F238E27FC236}">
                    <a16:creationId xmlns:a16="http://schemas.microsoft.com/office/drawing/2014/main" id="{19E0996D-AF4A-4FFB-A88F-2FEE0A9EDCD2}"/>
                  </a:ext>
                </a:extLst>
              </p:cNvPr>
              <p:cNvGrpSpPr/>
              <p:nvPr/>
            </p:nvGrpSpPr>
            <p:grpSpPr>
              <a:xfrm>
                <a:off x="5298431" y="3927069"/>
                <a:ext cx="2421164" cy="88596"/>
                <a:chOff x="4674462" y="2940354"/>
                <a:chExt cx="3045133" cy="81030"/>
              </a:xfrm>
            </p:grpSpPr>
            <p:sp>
              <p:nvSpPr>
                <p:cNvPr id="79" name="Rectangle: Rounded Corners 78">
                  <a:extLst>
                    <a:ext uri="{FF2B5EF4-FFF2-40B4-BE49-F238E27FC236}">
                      <a16:creationId xmlns:a16="http://schemas.microsoft.com/office/drawing/2014/main" id="{214774FE-1FFD-4D64-8A37-76CB44EB021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79">
                  <a:extLst>
                    <a:ext uri="{FF2B5EF4-FFF2-40B4-BE49-F238E27FC236}">
                      <a16:creationId xmlns:a16="http://schemas.microsoft.com/office/drawing/2014/main" id="{CCFD5BBD-3EB8-4D70-947E-F5AFBFF96EC0}"/>
                    </a:ext>
                  </a:extLst>
                </p:cNvPr>
                <p:cNvSpPr/>
                <p:nvPr/>
              </p:nvSpPr>
              <p:spPr>
                <a:xfrm>
                  <a:off x="4674465" y="2940354"/>
                  <a:ext cx="156915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Rectangle 81">
                <a:extLst>
                  <a:ext uri="{FF2B5EF4-FFF2-40B4-BE49-F238E27FC236}">
                    <a16:creationId xmlns:a16="http://schemas.microsoft.com/office/drawing/2014/main" id="{CC76473C-D689-4828-A3C2-DBFA64DB3596}"/>
                  </a:ext>
                </a:extLst>
              </p:cNvPr>
              <p:cNvSpPr/>
              <p:nvPr/>
            </p:nvSpPr>
            <p:spPr>
              <a:xfrm>
                <a:off x="4721542" y="3848257"/>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50%</a:t>
                </a:r>
              </a:p>
            </p:txBody>
          </p:sp>
        </p:grpSp>
        <p:grpSp>
          <p:nvGrpSpPr>
            <p:cNvPr id="10" name="Group 9">
              <a:extLst>
                <a:ext uri="{FF2B5EF4-FFF2-40B4-BE49-F238E27FC236}">
                  <a16:creationId xmlns:a16="http://schemas.microsoft.com/office/drawing/2014/main" id="{B604189C-E133-4D62-9D02-29130FCCC123}"/>
                </a:ext>
              </a:extLst>
            </p:cNvPr>
            <p:cNvGrpSpPr/>
            <p:nvPr/>
          </p:nvGrpSpPr>
          <p:grpSpPr>
            <a:xfrm>
              <a:off x="4721542" y="4718420"/>
              <a:ext cx="2998053" cy="246221"/>
              <a:chOff x="4721542" y="4753566"/>
              <a:chExt cx="2998053" cy="246221"/>
            </a:xfrm>
          </p:grpSpPr>
          <p:grpSp>
            <p:nvGrpSpPr>
              <p:cNvPr id="83" name="Group 82">
                <a:extLst>
                  <a:ext uri="{FF2B5EF4-FFF2-40B4-BE49-F238E27FC236}">
                    <a16:creationId xmlns:a16="http://schemas.microsoft.com/office/drawing/2014/main" id="{FBA54A74-91C7-4A8E-8256-29CECA65EBE5}"/>
                  </a:ext>
                </a:extLst>
              </p:cNvPr>
              <p:cNvGrpSpPr/>
              <p:nvPr/>
            </p:nvGrpSpPr>
            <p:grpSpPr>
              <a:xfrm>
                <a:off x="5298431" y="4832378"/>
                <a:ext cx="2421164" cy="88596"/>
                <a:chOff x="4674462" y="2940354"/>
                <a:chExt cx="3045133" cy="81030"/>
              </a:xfrm>
            </p:grpSpPr>
            <p:sp>
              <p:nvSpPr>
                <p:cNvPr id="84" name="Rectangle: Rounded Corners 83">
                  <a:extLst>
                    <a:ext uri="{FF2B5EF4-FFF2-40B4-BE49-F238E27FC236}">
                      <a16:creationId xmlns:a16="http://schemas.microsoft.com/office/drawing/2014/main" id="{BAF05105-E146-4A76-80BC-D132339D80C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a16="http://schemas.microsoft.com/office/drawing/2014/main" id="{C85F8D48-F497-4FF4-86A4-A306F3F0ED91}"/>
                    </a:ext>
                  </a:extLst>
                </p:cNvPr>
                <p:cNvSpPr/>
                <p:nvPr/>
              </p:nvSpPr>
              <p:spPr>
                <a:xfrm>
                  <a:off x="4674463" y="2940354"/>
                  <a:ext cx="2392762"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6" name="Rectangle 85">
                <a:extLst>
                  <a:ext uri="{FF2B5EF4-FFF2-40B4-BE49-F238E27FC236}">
                    <a16:creationId xmlns:a16="http://schemas.microsoft.com/office/drawing/2014/main" id="{AC35B425-E17C-46A6-BC1C-89C34E2B336C}"/>
                  </a:ext>
                </a:extLst>
              </p:cNvPr>
              <p:cNvSpPr/>
              <p:nvPr/>
            </p:nvSpPr>
            <p:spPr>
              <a:xfrm>
                <a:off x="4721542" y="4753566"/>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80%</a:t>
                </a:r>
              </a:p>
            </p:txBody>
          </p:sp>
        </p:grpSp>
        <p:grpSp>
          <p:nvGrpSpPr>
            <p:cNvPr id="9" name="Group 8">
              <a:extLst>
                <a:ext uri="{FF2B5EF4-FFF2-40B4-BE49-F238E27FC236}">
                  <a16:creationId xmlns:a16="http://schemas.microsoft.com/office/drawing/2014/main" id="{66413DCC-904B-4563-90F1-A5A71C657368}"/>
                </a:ext>
              </a:extLst>
            </p:cNvPr>
            <p:cNvGrpSpPr/>
            <p:nvPr/>
          </p:nvGrpSpPr>
          <p:grpSpPr>
            <a:xfrm>
              <a:off x="4721542" y="5706518"/>
              <a:ext cx="2998053" cy="246221"/>
              <a:chOff x="4721542" y="5706518"/>
              <a:chExt cx="2998053" cy="246221"/>
            </a:xfrm>
          </p:grpSpPr>
          <p:grpSp>
            <p:nvGrpSpPr>
              <p:cNvPr id="87" name="Group 86">
                <a:extLst>
                  <a:ext uri="{FF2B5EF4-FFF2-40B4-BE49-F238E27FC236}">
                    <a16:creationId xmlns:a16="http://schemas.microsoft.com/office/drawing/2014/main" id="{C7ADDD0C-4947-4DFD-8604-1C7FC185D6F1}"/>
                  </a:ext>
                </a:extLst>
              </p:cNvPr>
              <p:cNvGrpSpPr/>
              <p:nvPr/>
            </p:nvGrpSpPr>
            <p:grpSpPr>
              <a:xfrm>
                <a:off x="5298431" y="5785330"/>
                <a:ext cx="2421164" cy="88596"/>
                <a:chOff x="4674462" y="2940354"/>
                <a:chExt cx="3045133" cy="81030"/>
              </a:xfrm>
            </p:grpSpPr>
            <p:sp>
              <p:nvSpPr>
                <p:cNvPr id="88" name="Rectangle: Rounded Corners 87">
                  <a:extLst>
                    <a:ext uri="{FF2B5EF4-FFF2-40B4-BE49-F238E27FC236}">
                      <a16:creationId xmlns:a16="http://schemas.microsoft.com/office/drawing/2014/main" id="{3EE0ED0C-1321-4AB3-B03A-B7AD85571E6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Rounded Corners 88">
                  <a:extLst>
                    <a:ext uri="{FF2B5EF4-FFF2-40B4-BE49-F238E27FC236}">
                      <a16:creationId xmlns:a16="http://schemas.microsoft.com/office/drawing/2014/main" id="{4409F7EA-DE17-4C15-80F3-78361F8366BE}"/>
                    </a:ext>
                  </a:extLst>
                </p:cNvPr>
                <p:cNvSpPr/>
                <p:nvPr/>
              </p:nvSpPr>
              <p:spPr>
                <a:xfrm>
                  <a:off x="4674465" y="2940354"/>
                  <a:ext cx="94920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ectangle 89">
                <a:extLst>
                  <a:ext uri="{FF2B5EF4-FFF2-40B4-BE49-F238E27FC236}">
                    <a16:creationId xmlns:a16="http://schemas.microsoft.com/office/drawing/2014/main" id="{A101B8DB-BADB-4084-8CD6-6CEEA620099A}"/>
                  </a:ext>
                </a:extLst>
              </p:cNvPr>
              <p:cNvSpPr/>
              <p:nvPr/>
            </p:nvSpPr>
            <p:spPr>
              <a:xfrm>
                <a:off x="4721542" y="5706518"/>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35%</a:t>
                </a:r>
              </a:p>
            </p:txBody>
          </p:sp>
        </p:grpSp>
      </p:grpSp>
      <p:grpSp>
        <p:nvGrpSpPr>
          <p:cNvPr id="93" name="Group 92">
            <a:extLst>
              <a:ext uri="{FF2B5EF4-FFF2-40B4-BE49-F238E27FC236}">
                <a16:creationId xmlns:a16="http://schemas.microsoft.com/office/drawing/2014/main" id="{294AEDC0-6B1D-4A3D-860D-83756CC387D3}"/>
              </a:ext>
              <a:ext uri="{C183D7F6-B498-43B3-948B-1728B52AA6E4}">
                <adec:decorative xmlns:adec="http://schemas.microsoft.com/office/drawing/2017/decorative" val="1"/>
              </a:ext>
            </a:extLst>
          </p:cNvPr>
          <p:cNvGrpSpPr/>
          <p:nvPr/>
        </p:nvGrpSpPr>
        <p:grpSpPr>
          <a:xfrm>
            <a:off x="453354" y="5173975"/>
            <a:ext cx="11285292" cy="1554870"/>
            <a:chOff x="8481138" y="2077362"/>
            <a:chExt cx="13888436" cy="1554870"/>
          </a:xfrm>
        </p:grpSpPr>
        <p:sp>
          <p:nvSpPr>
            <p:cNvPr id="103" name="Rectangle 102">
              <a:extLst>
                <a:ext uri="{FF2B5EF4-FFF2-40B4-BE49-F238E27FC236}">
                  <a16:creationId xmlns:a16="http://schemas.microsoft.com/office/drawing/2014/main" id="{CDAD2E5F-3DBB-47BA-B90E-DDB45972B6AF}"/>
                </a:ext>
              </a:extLst>
            </p:cNvPr>
            <p:cNvSpPr/>
            <p:nvPr/>
          </p:nvSpPr>
          <p:spPr>
            <a:xfrm>
              <a:off x="8481138" y="2124127"/>
              <a:ext cx="3567917" cy="1508105"/>
            </a:xfrm>
            <a:prstGeom prst="rect">
              <a:avLst/>
            </a:prstGeom>
          </p:spPr>
          <p:txBody>
            <a:bodyPr wrap="square" lIns="0" tIns="0" rIns="0" bIns="0">
              <a:spAutoFit/>
            </a:bodyPr>
            <a:lstStyle/>
            <a:p>
              <a:r>
                <a:rPr lang="en-US" sz="1400" i="1" dirty="0">
                  <a:solidFill>
                    <a:srgbClr val="002060"/>
                  </a:solidFill>
                  <a:latin typeface="+mj-lt"/>
                  <a:cs typeface="Segoe UI" panose="020B0502040204020203" pitchFamily="34" charset="0"/>
                </a:rPr>
                <a:t>From the chart, employees who travel frequently and are least satisfied with the environment at work are more likely to leave their jobs. Those who do not travel at all and are satisfied with the work environment are less likely to leave their jobs</a:t>
              </a:r>
            </a:p>
          </p:txBody>
        </p:sp>
        <p:sp>
          <p:nvSpPr>
            <p:cNvPr id="105" name="Rectangle 104">
              <a:extLst>
                <a:ext uri="{FF2B5EF4-FFF2-40B4-BE49-F238E27FC236}">
                  <a16:creationId xmlns:a16="http://schemas.microsoft.com/office/drawing/2014/main" id="{AD1F5E0B-9D11-43FF-9946-9B61EF9D6E88}"/>
                </a:ext>
              </a:extLst>
            </p:cNvPr>
            <p:cNvSpPr/>
            <p:nvPr/>
          </p:nvSpPr>
          <p:spPr>
            <a:xfrm>
              <a:off x="13449024" y="2168577"/>
              <a:ext cx="3526706" cy="1077218"/>
            </a:xfrm>
            <a:prstGeom prst="rect">
              <a:avLst/>
            </a:prstGeom>
          </p:spPr>
          <p:txBody>
            <a:bodyPr wrap="square" lIns="0" tIns="0" rIns="0" bIns="0">
              <a:spAutoFit/>
            </a:bodyPr>
            <a:lstStyle/>
            <a:p>
              <a:r>
                <a:rPr lang="en-US" sz="1400" i="1" dirty="0">
                  <a:solidFill>
                    <a:srgbClr val="002060"/>
                  </a:solidFill>
                  <a:latin typeface="+mj-lt"/>
                  <a:cs typeface="Segoe UI" panose="020B0502040204020203" pitchFamily="34" charset="0"/>
                </a:rPr>
                <a:t>Employees who rarely get promoted and are at the bottom of the job ladder will most likely eventually leave their jobs compared to manager level staff who just got promoted recently</a:t>
              </a:r>
            </a:p>
          </p:txBody>
        </p:sp>
        <p:sp>
          <p:nvSpPr>
            <p:cNvPr id="107" name="Rectangle 106">
              <a:extLst>
                <a:ext uri="{FF2B5EF4-FFF2-40B4-BE49-F238E27FC236}">
                  <a16:creationId xmlns:a16="http://schemas.microsoft.com/office/drawing/2014/main" id="{D6D9691D-4606-4981-97A5-3BEAC7F0804E}"/>
                </a:ext>
              </a:extLst>
            </p:cNvPr>
            <p:cNvSpPr/>
            <p:nvPr/>
          </p:nvSpPr>
          <p:spPr>
            <a:xfrm>
              <a:off x="17955275" y="2174380"/>
              <a:ext cx="4414299" cy="1292662"/>
            </a:xfrm>
            <a:prstGeom prst="rect">
              <a:avLst/>
            </a:prstGeom>
          </p:spPr>
          <p:txBody>
            <a:bodyPr wrap="square" lIns="0" tIns="0" rIns="0" bIns="0">
              <a:spAutoFit/>
            </a:bodyPr>
            <a:lstStyle/>
            <a:p>
              <a:r>
                <a:rPr lang="en-US" sz="1400" i="1" dirty="0">
                  <a:solidFill>
                    <a:srgbClr val="002060"/>
                  </a:solidFill>
                  <a:latin typeface="+mj-lt"/>
                  <a:cs typeface="Segoe UI" panose="020B0502040204020203" pitchFamily="34" charset="0"/>
                </a:rPr>
                <a:t>Single men have the least loyalty to the company. Divorced women are less likely to leave their jobs maybe because they are single parents and need stable income. Married people are also less likely to leave their jobs compared to single people who have some level of financial freedom</a:t>
              </a:r>
            </a:p>
          </p:txBody>
        </p:sp>
        <p:cxnSp>
          <p:nvCxnSpPr>
            <p:cNvPr id="72" name="Straight Connector 71">
              <a:extLst>
                <a:ext uri="{FF2B5EF4-FFF2-40B4-BE49-F238E27FC236}">
                  <a16:creationId xmlns:a16="http://schemas.microsoft.com/office/drawing/2014/main" id="{281FF210-334C-43FA-80C2-0E1E9F3F51C4}"/>
                </a:ext>
              </a:extLst>
            </p:cNvPr>
            <p:cNvCxnSpPr>
              <a:cxnSpLocks/>
            </p:cNvCxnSpPr>
            <p:nvPr/>
          </p:nvCxnSpPr>
          <p:spPr>
            <a:xfrm>
              <a:off x="13562044" y="2089242"/>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F599308-2B51-4D9D-9F9B-2C2E81CA918F}"/>
                </a:ext>
              </a:extLst>
            </p:cNvPr>
            <p:cNvCxnSpPr>
              <a:cxnSpLocks/>
            </p:cNvCxnSpPr>
            <p:nvPr/>
          </p:nvCxnSpPr>
          <p:spPr>
            <a:xfrm>
              <a:off x="8481138" y="2077362"/>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81FF210-334C-43FA-80C2-0E1E9F3F51C4}"/>
                </a:ext>
              </a:extLst>
            </p:cNvPr>
            <p:cNvCxnSpPr>
              <a:cxnSpLocks/>
            </p:cNvCxnSpPr>
            <p:nvPr/>
          </p:nvCxnSpPr>
          <p:spPr>
            <a:xfrm>
              <a:off x="18905825" y="2091877"/>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pic>
        <p:nvPicPr>
          <p:cNvPr id="92" name="Picture 9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79950" y="1663938"/>
            <a:ext cx="4044821" cy="3042259"/>
          </a:xfrm>
          <a:prstGeom prst="rect">
            <a:avLst/>
          </a:prstGeom>
        </p:spPr>
      </p:pic>
      <p:pic>
        <p:nvPicPr>
          <p:cNvPr id="100" name="Picture 9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6953" y="1663938"/>
            <a:ext cx="3594536" cy="2991199"/>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31023" y="1748354"/>
            <a:ext cx="3218052" cy="2904498"/>
          </a:xfrm>
          <a:prstGeom prst="rect">
            <a:avLst/>
          </a:prstGeom>
        </p:spPr>
      </p:pic>
    </p:spTree>
    <p:extLst>
      <p:ext uri="{BB962C8B-B14F-4D97-AF65-F5344CB8AC3E}">
        <p14:creationId xmlns:p14="http://schemas.microsoft.com/office/powerpoint/2010/main" val="1024727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2AEF5FE-6C45-4BF6-9676-571742C3CDD7}"/>
              </a:ext>
            </a:extLst>
          </p:cNvPr>
          <p:cNvSpPr txBox="1"/>
          <p:nvPr/>
        </p:nvSpPr>
        <p:spPr>
          <a:xfrm>
            <a:off x="453354" y="519670"/>
            <a:ext cx="7560346" cy="512961"/>
          </a:xfrm>
          <a:prstGeom prst="rect">
            <a:avLst/>
          </a:prstGeom>
          <a:noFill/>
        </p:spPr>
        <p:txBody>
          <a:bodyPr wrap="square" lIns="0" tIns="0" rIns="0" bIns="0" rtlCol="0">
            <a:spAutoFit/>
          </a:bodyPr>
          <a:lstStyle/>
          <a:p>
            <a:pPr>
              <a:lnSpc>
                <a:spcPts val="4000"/>
              </a:lnSpc>
            </a:pPr>
            <a:r>
              <a:rPr lang="en-US" sz="2800" b="1" dirty="0">
                <a:solidFill>
                  <a:srgbClr val="002060"/>
                </a:solidFill>
                <a:latin typeface="Segoe UI" panose="020B0502040204020203" pitchFamily="34" charset="0"/>
                <a:cs typeface="Segoe UI" panose="020B0502040204020203" pitchFamily="34" charset="0"/>
              </a:rPr>
              <a:t>Factors responsible for Employee Attrition</a:t>
            </a:r>
            <a:endParaRPr lang="en-US" sz="3600" b="1" dirty="0">
              <a:solidFill>
                <a:srgbClr val="002060"/>
              </a:solidFill>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EBB415A0-39A4-4597-926D-819C33316679}"/>
              </a:ext>
              <a:ext uri="{C183D7F6-B498-43B3-948B-1728B52AA6E4}">
                <adec:decorative xmlns:adec="http://schemas.microsoft.com/office/drawing/2017/decorative" val="1"/>
              </a:ext>
            </a:extLst>
          </p:cNvPr>
          <p:cNvGrpSpPr/>
          <p:nvPr/>
        </p:nvGrpSpPr>
        <p:grpSpPr>
          <a:xfrm>
            <a:off x="6317064" y="1820841"/>
            <a:ext cx="3367150" cy="4040871"/>
            <a:chOff x="4711392" y="1911868"/>
            <a:chExt cx="3367149" cy="4040871"/>
          </a:xfrm>
        </p:grpSpPr>
        <p:grpSp>
          <p:nvGrpSpPr>
            <p:cNvPr id="99" name="Group 98">
              <a:extLst>
                <a:ext uri="{FF2B5EF4-FFF2-40B4-BE49-F238E27FC236}">
                  <a16:creationId xmlns:a16="http://schemas.microsoft.com/office/drawing/2014/main" id="{6E4AB604-CF34-4776-BFF1-9AD3477F593C}"/>
                </a:ext>
              </a:extLst>
            </p:cNvPr>
            <p:cNvGrpSpPr/>
            <p:nvPr/>
          </p:nvGrpSpPr>
          <p:grpSpPr>
            <a:xfrm>
              <a:off x="4719329" y="1911868"/>
              <a:ext cx="3359212" cy="632454"/>
              <a:chOff x="5063285" y="1915218"/>
              <a:chExt cx="3359212" cy="632454"/>
            </a:xfrm>
          </p:grpSpPr>
          <p:sp>
            <p:nvSpPr>
              <p:cNvPr id="12" name="Rectangle 11">
                <a:extLst>
                  <a:ext uri="{FF2B5EF4-FFF2-40B4-BE49-F238E27FC236}">
                    <a16:creationId xmlns:a16="http://schemas.microsoft.com/office/drawing/2014/main" id="{267E4A54-8A0F-43A0-AA7D-F508F05BB2EF}"/>
                  </a:ext>
                </a:extLst>
              </p:cNvPr>
              <p:cNvSpPr/>
              <p:nvPr/>
            </p:nvSpPr>
            <p:spPr>
              <a:xfrm>
                <a:off x="5934203" y="1915218"/>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nvGrpSpPr>
              <p:cNvPr id="51" name="Group 50">
                <a:extLst>
                  <a:ext uri="{FF2B5EF4-FFF2-40B4-BE49-F238E27FC236}">
                    <a16:creationId xmlns:a16="http://schemas.microsoft.com/office/drawing/2014/main" id="{0B97B3C9-EBC6-4C92-9F0A-E28F4EF7A5EA}"/>
                  </a:ext>
                </a:extLst>
              </p:cNvPr>
              <p:cNvGrpSpPr/>
              <p:nvPr/>
            </p:nvGrpSpPr>
            <p:grpSpPr>
              <a:xfrm>
                <a:off x="5063285" y="2201597"/>
                <a:ext cx="330200" cy="346075"/>
                <a:chOff x="2686050" y="2895601"/>
                <a:chExt cx="330200" cy="346075"/>
              </a:xfrm>
            </p:grpSpPr>
            <p:sp>
              <p:nvSpPr>
                <p:cNvPr id="52" name="Oval 309">
                  <a:extLst>
                    <a:ext uri="{FF2B5EF4-FFF2-40B4-BE49-F238E27FC236}">
                      <a16:creationId xmlns:a16="http://schemas.microsoft.com/office/drawing/2014/main" id="{00D7C237-71FC-445A-9F26-101C7B72A66E}"/>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10">
                  <a:extLst>
                    <a:ext uri="{FF2B5EF4-FFF2-40B4-BE49-F238E27FC236}">
                      <a16:creationId xmlns:a16="http://schemas.microsoft.com/office/drawing/2014/main" id="{66875E49-12B2-4689-93D2-F6C3DFA57408}"/>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Oval 311">
                  <a:extLst>
                    <a:ext uri="{FF2B5EF4-FFF2-40B4-BE49-F238E27FC236}">
                      <a16:creationId xmlns:a16="http://schemas.microsoft.com/office/drawing/2014/main" id="{79E812C8-6A14-42FA-B983-56B6F7303417}"/>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12">
                  <a:extLst>
                    <a:ext uri="{FF2B5EF4-FFF2-40B4-BE49-F238E27FC236}">
                      <a16:creationId xmlns:a16="http://schemas.microsoft.com/office/drawing/2014/main" id="{6EE140AE-95E2-42D6-8343-EED0E01B8E8F}"/>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Oval 313">
                  <a:extLst>
                    <a:ext uri="{FF2B5EF4-FFF2-40B4-BE49-F238E27FC236}">
                      <a16:creationId xmlns:a16="http://schemas.microsoft.com/office/drawing/2014/main" id="{A91A4C56-03CB-4D67-8CD8-FC29B3A2B6DE}"/>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14">
                  <a:extLst>
                    <a:ext uri="{FF2B5EF4-FFF2-40B4-BE49-F238E27FC236}">
                      <a16:creationId xmlns:a16="http://schemas.microsoft.com/office/drawing/2014/main" id="{4BF4DB61-E50C-4659-B315-21BF743FF7EC}"/>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315">
                  <a:extLst>
                    <a:ext uri="{FF2B5EF4-FFF2-40B4-BE49-F238E27FC236}">
                      <a16:creationId xmlns:a16="http://schemas.microsoft.com/office/drawing/2014/main" id="{263D783B-3857-4E55-A551-6655D8DDA10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316">
                  <a:extLst>
                    <a:ext uri="{FF2B5EF4-FFF2-40B4-BE49-F238E27FC236}">
                      <a16:creationId xmlns:a16="http://schemas.microsoft.com/office/drawing/2014/main" id="{E46D5622-D664-481B-8902-70C961FAFD8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Oval 317">
                  <a:extLst>
                    <a:ext uri="{FF2B5EF4-FFF2-40B4-BE49-F238E27FC236}">
                      <a16:creationId xmlns:a16="http://schemas.microsoft.com/office/drawing/2014/main" id="{5BDC2AA3-8653-47C6-9CF7-2579486BFFF4}"/>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318">
                  <a:extLst>
                    <a:ext uri="{FF2B5EF4-FFF2-40B4-BE49-F238E27FC236}">
                      <a16:creationId xmlns:a16="http://schemas.microsoft.com/office/drawing/2014/main" id="{3A66D3FE-E235-4203-A19F-BC38BF7A6C4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319">
                  <a:extLst>
                    <a:ext uri="{FF2B5EF4-FFF2-40B4-BE49-F238E27FC236}">
                      <a16:creationId xmlns:a16="http://schemas.microsoft.com/office/drawing/2014/main" id="{6C51C0E5-2DAE-4DE1-BAE4-8E0D932D99E4}"/>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Line 320">
                  <a:extLst>
                    <a:ext uri="{FF2B5EF4-FFF2-40B4-BE49-F238E27FC236}">
                      <a16:creationId xmlns:a16="http://schemas.microsoft.com/office/drawing/2014/main" id="{FED6DFE8-0963-48D1-9BAA-53772F0EA839}"/>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EF34A4EB-3F1D-46DA-8918-F39703249E85}"/>
                </a:ext>
              </a:extLst>
            </p:cNvPr>
            <p:cNvGrpSpPr/>
            <p:nvPr/>
          </p:nvGrpSpPr>
          <p:grpSpPr>
            <a:xfrm>
              <a:off x="4711392" y="3113161"/>
              <a:ext cx="3075333" cy="492443"/>
              <a:chOff x="5055348" y="2856123"/>
              <a:chExt cx="3075333" cy="492443"/>
            </a:xfrm>
          </p:grpSpPr>
          <p:grpSp>
            <p:nvGrpSpPr>
              <p:cNvPr id="15" name="Group 14">
                <a:extLst>
                  <a:ext uri="{FF2B5EF4-FFF2-40B4-BE49-F238E27FC236}">
                    <a16:creationId xmlns:a16="http://schemas.microsoft.com/office/drawing/2014/main" id="{E136D759-25F2-4CF2-9BE6-769681C37E48}"/>
                  </a:ext>
                </a:extLst>
              </p:cNvPr>
              <p:cNvGrpSpPr/>
              <p:nvPr/>
            </p:nvGrpSpPr>
            <p:grpSpPr>
              <a:xfrm>
                <a:off x="5055348" y="2929307"/>
                <a:ext cx="346075" cy="346075"/>
                <a:chOff x="3398838" y="2895601"/>
                <a:chExt cx="346075" cy="346075"/>
              </a:xfrm>
            </p:grpSpPr>
            <p:sp>
              <p:nvSpPr>
                <p:cNvPr id="16" name="Freeform 49">
                  <a:extLst>
                    <a:ext uri="{FF2B5EF4-FFF2-40B4-BE49-F238E27FC236}">
                      <a16:creationId xmlns:a16="http://schemas.microsoft.com/office/drawing/2014/main" id="{56CCB68B-57D2-49CC-B61F-363F0FF3AD9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50">
                  <a:extLst>
                    <a:ext uri="{FF2B5EF4-FFF2-40B4-BE49-F238E27FC236}">
                      <a16:creationId xmlns:a16="http://schemas.microsoft.com/office/drawing/2014/main" id="{67F96EFD-DA55-4AD5-BA45-4313C3E9814D}"/>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Oval 51">
                  <a:extLst>
                    <a:ext uri="{FF2B5EF4-FFF2-40B4-BE49-F238E27FC236}">
                      <a16:creationId xmlns:a16="http://schemas.microsoft.com/office/drawing/2014/main" id="{F372C151-C001-4280-B771-9A239086CCF5}"/>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52">
                  <a:extLst>
                    <a:ext uri="{FF2B5EF4-FFF2-40B4-BE49-F238E27FC236}">
                      <a16:creationId xmlns:a16="http://schemas.microsoft.com/office/drawing/2014/main" id="{D3FA7893-F8A0-4F72-ACCF-CF4CE6E4B9E5}"/>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53">
                  <a:extLst>
                    <a:ext uri="{FF2B5EF4-FFF2-40B4-BE49-F238E27FC236}">
                      <a16:creationId xmlns:a16="http://schemas.microsoft.com/office/drawing/2014/main" id="{C017CF38-81FD-491D-9BA4-35D01D4D42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54">
                  <a:extLst>
                    <a:ext uri="{FF2B5EF4-FFF2-40B4-BE49-F238E27FC236}">
                      <a16:creationId xmlns:a16="http://schemas.microsoft.com/office/drawing/2014/main" id="{99433936-BA1A-40A3-959B-047AFFF78F7C}"/>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Oval 55">
                  <a:extLst>
                    <a:ext uri="{FF2B5EF4-FFF2-40B4-BE49-F238E27FC236}">
                      <a16:creationId xmlns:a16="http://schemas.microsoft.com/office/drawing/2014/main" id="{BDA2F5A8-B23C-499E-9267-3DC7A37FA790}"/>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56">
                  <a:extLst>
                    <a:ext uri="{FF2B5EF4-FFF2-40B4-BE49-F238E27FC236}">
                      <a16:creationId xmlns:a16="http://schemas.microsoft.com/office/drawing/2014/main" id="{099EF59E-5EEF-46B5-962D-A5FD94EA515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57">
                  <a:extLst>
                    <a:ext uri="{FF2B5EF4-FFF2-40B4-BE49-F238E27FC236}">
                      <a16:creationId xmlns:a16="http://schemas.microsoft.com/office/drawing/2014/main" id="{FCE54361-37E3-4F52-B33F-6FAA345B486E}"/>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58">
                  <a:extLst>
                    <a:ext uri="{FF2B5EF4-FFF2-40B4-BE49-F238E27FC236}">
                      <a16:creationId xmlns:a16="http://schemas.microsoft.com/office/drawing/2014/main" id="{78645E47-D178-4E95-8459-77D1D8FF6434}"/>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Oval 59">
                  <a:extLst>
                    <a:ext uri="{FF2B5EF4-FFF2-40B4-BE49-F238E27FC236}">
                      <a16:creationId xmlns:a16="http://schemas.microsoft.com/office/drawing/2014/main" id="{7854B272-51DE-4F9C-A5CA-3532EA082A42}"/>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0">
                  <a:extLst>
                    <a:ext uri="{FF2B5EF4-FFF2-40B4-BE49-F238E27FC236}">
                      <a16:creationId xmlns:a16="http://schemas.microsoft.com/office/drawing/2014/main" id="{814DA909-0D02-4070-A399-CC0263BE579C}"/>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Line 61">
                  <a:extLst>
                    <a:ext uri="{FF2B5EF4-FFF2-40B4-BE49-F238E27FC236}">
                      <a16:creationId xmlns:a16="http://schemas.microsoft.com/office/drawing/2014/main" id="{5899F489-EDA7-4EC2-826F-95D6DBC76562}"/>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Line 62">
                  <a:extLst>
                    <a:ext uri="{FF2B5EF4-FFF2-40B4-BE49-F238E27FC236}">
                      <a16:creationId xmlns:a16="http://schemas.microsoft.com/office/drawing/2014/main" id="{83CCE497-C8F7-4970-AE29-490A81B267C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Rectangle 64">
                <a:extLst>
                  <a:ext uri="{FF2B5EF4-FFF2-40B4-BE49-F238E27FC236}">
                    <a16:creationId xmlns:a16="http://schemas.microsoft.com/office/drawing/2014/main" id="{D600301E-404F-4763-892B-EE1C3109F4D3}"/>
                  </a:ext>
                </a:extLst>
              </p:cNvPr>
              <p:cNvSpPr/>
              <p:nvPr/>
            </p:nvSpPr>
            <p:spPr>
              <a:xfrm>
                <a:off x="5642387" y="2856123"/>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7" name="Group 96">
              <a:extLst>
                <a:ext uri="{FF2B5EF4-FFF2-40B4-BE49-F238E27FC236}">
                  <a16:creationId xmlns:a16="http://schemas.microsoft.com/office/drawing/2014/main" id="{7375CECE-C8C6-426B-9A8C-EB696D69F141}"/>
                </a:ext>
              </a:extLst>
            </p:cNvPr>
            <p:cNvGrpSpPr/>
            <p:nvPr/>
          </p:nvGrpSpPr>
          <p:grpSpPr>
            <a:xfrm>
              <a:off x="4719329" y="4101260"/>
              <a:ext cx="3067396" cy="492443"/>
              <a:chOff x="5063285" y="3639850"/>
              <a:chExt cx="3067396" cy="492443"/>
            </a:xfrm>
          </p:grpSpPr>
          <p:grpSp>
            <p:nvGrpSpPr>
              <p:cNvPr id="41" name="Group 40">
                <a:extLst>
                  <a:ext uri="{FF2B5EF4-FFF2-40B4-BE49-F238E27FC236}">
                    <a16:creationId xmlns:a16="http://schemas.microsoft.com/office/drawing/2014/main" id="{6974775F-B291-4B53-B461-88835C383ED5}"/>
                  </a:ext>
                </a:extLst>
              </p:cNvPr>
              <p:cNvGrpSpPr/>
              <p:nvPr/>
            </p:nvGrpSpPr>
            <p:grpSpPr>
              <a:xfrm>
                <a:off x="5063285" y="3728115"/>
                <a:ext cx="330200" cy="315913"/>
                <a:chOff x="4127500" y="2909888"/>
                <a:chExt cx="330200" cy="315913"/>
              </a:xfrm>
            </p:grpSpPr>
            <p:sp>
              <p:nvSpPr>
                <p:cNvPr id="42" name="Oval 268">
                  <a:extLst>
                    <a:ext uri="{FF2B5EF4-FFF2-40B4-BE49-F238E27FC236}">
                      <a16:creationId xmlns:a16="http://schemas.microsoft.com/office/drawing/2014/main" id="{FE9D5F51-D5BF-438E-8442-591451564E59}"/>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69">
                  <a:extLst>
                    <a:ext uri="{FF2B5EF4-FFF2-40B4-BE49-F238E27FC236}">
                      <a16:creationId xmlns:a16="http://schemas.microsoft.com/office/drawing/2014/main" id="{4514A40D-D6F0-4AD6-9605-37581D312EC8}"/>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Oval 270">
                  <a:extLst>
                    <a:ext uri="{FF2B5EF4-FFF2-40B4-BE49-F238E27FC236}">
                      <a16:creationId xmlns:a16="http://schemas.microsoft.com/office/drawing/2014/main" id="{B605F216-E7D2-42D4-8BCF-4B68365DD59A}"/>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71">
                  <a:extLst>
                    <a:ext uri="{FF2B5EF4-FFF2-40B4-BE49-F238E27FC236}">
                      <a16:creationId xmlns:a16="http://schemas.microsoft.com/office/drawing/2014/main" id="{7221B60C-9DC7-49BE-9845-B55F67481AED}"/>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Oval 272">
                  <a:extLst>
                    <a:ext uri="{FF2B5EF4-FFF2-40B4-BE49-F238E27FC236}">
                      <a16:creationId xmlns:a16="http://schemas.microsoft.com/office/drawing/2014/main" id="{F7CDF7AF-4200-420D-ACFE-5F2B36CC0F4B}"/>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73">
                  <a:extLst>
                    <a:ext uri="{FF2B5EF4-FFF2-40B4-BE49-F238E27FC236}">
                      <a16:creationId xmlns:a16="http://schemas.microsoft.com/office/drawing/2014/main" id="{1A3F4268-4FB7-4106-9CDA-E5DFAC4ABF05}"/>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74">
                  <a:extLst>
                    <a:ext uri="{FF2B5EF4-FFF2-40B4-BE49-F238E27FC236}">
                      <a16:creationId xmlns:a16="http://schemas.microsoft.com/office/drawing/2014/main" id="{090011F9-93DA-4E08-8197-0237F3720B9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75">
                  <a:extLst>
                    <a:ext uri="{FF2B5EF4-FFF2-40B4-BE49-F238E27FC236}">
                      <a16:creationId xmlns:a16="http://schemas.microsoft.com/office/drawing/2014/main" id="{832AB0A3-F36E-4927-8E0D-E0C36586B75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6">
                  <a:extLst>
                    <a:ext uri="{FF2B5EF4-FFF2-40B4-BE49-F238E27FC236}">
                      <a16:creationId xmlns:a16="http://schemas.microsoft.com/office/drawing/2014/main" id="{69185BBE-8B01-4042-9127-5E91F9AA4D0C}"/>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81" name="Rectangle 80">
                <a:extLst>
                  <a:ext uri="{FF2B5EF4-FFF2-40B4-BE49-F238E27FC236}">
                    <a16:creationId xmlns:a16="http://schemas.microsoft.com/office/drawing/2014/main" id="{E7E16F25-9A73-4F49-8593-4DDEE2A8AB5D}"/>
                  </a:ext>
                </a:extLst>
              </p:cNvPr>
              <p:cNvSpPr/>
              <p:nvPr/>
            </p:nvSpPr>
            <p:spPr>
              <a:xfrm>
                <a:off x="5642387" y="3639850"/>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6" name="Group 95">
              <a:extLst>
                <a:ext uri="{FF2B5EF4-FFF2-40B4-BE49-F238E27FC236}">
                  <a16:creationId xmlns:a16="http://schemas.microsoft.com/office/drawing/2014/main" id="{B7DB03EE-BB00-488A-B451-6DF7DA5AC981}"/>
                </a:ext>
              </a:extLst>
            </p:cNvPr>
            <p:cNvGrpSpPr/>
            <p:nvPr/>
          </p:nvGrpSpPr>
          <p:grpSpPr>
            <a:xfrm>
              <a:off x="4712185" y="5089358"/>
              <a:ext cx="3074540" cy="492443"/>
              <a:chOff x="5056141" y="4560242"/>
              <a:chExt cx="3074540" cy="492443"/>
            </a:xfrm>
          </p:grpSpPr>
          <p:grpSp>
            <p:nvGrpSpPr>
              <p:cNvPr id="30" name="Group 29">
                <a:extLst>
                  <a:ext uri="{FF2B5EF4-FFF2-40B4-BE49-F238E27FC236}">
                    <a16:creationId xmlns:a16="http://schemas.microsoft.com/office/drawing/2014/main" id="{2FED15E3-F2A7-469C-B628-611921767E34}"/>
                  </a:ext>
                </a:extLst>
              </p:cNvPr>
              <p:cNvGrpSpPr/>
              <p:nvPr/>
            </p:nvGrpSpPr>
            <p:grpSpPr>
              <a:xfrm>
                <a:off x="5056141" y="4633426"/>
                <a:ext cx="344488" cy="346075"/>
                <a:chOff x="4841875" y="2895601"/>
                <a:chExt cx="344488" cy="346075"/>
              </a:xfrm>
            </p:grpSpPr>
            <p:sp>
              <p:nvSpPr>
                <p:cNvPr id="31" name="Freeform 258">
                  <a:extLst>
                    <a:ext uri="{FF2B5EF4-FFF2-40B4-BE49-F238E27FC236}">
                      <a16:creationId xmlns:a16="http://schemas.microsoft.com/office/drawing/2014/main" id="{66F1D3E8-8C01-4B14-8A55-CA0D336560C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59">
                  <a:extLst>
                    <a:ext uri="{FF2B5EF4-FFF2-40B4-BE49-F238E27FC236}">
                      <a16:creationId xmlns:a16="http://schemas.microsoft.com/office/drawing/2014/main" id="{C7E4337D-67E8-477B-8284-B0579D01600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60">
                  <a:extLst>
                    <a:ext uri="{FF2B5EF4-FFF2-40B4-BE49-F238E27FC236}">
                      <a16:creationId xmlns:a16="http://schemas.microsoft.com/office/drawing/2014/main" id="{C2AF1AB5-D96A-4C19-BE80-2C8A0736E9B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Line 261">
                  <a:extLst>
                    <a:ext uri="{FF2B5EF4-FFF2-40B4-BE49-F238E27FC236}">
                      <a16:creationId xmlns:a16="http://schemas.microsoft.com/office/drawing/2014/main" id="{FF7B7042-5F74-4182-89DF-79E95F074837}"/>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Line 262">
                  <a:extLst>
                    <a:ext uri="{FF2B5EF4-FFF2-40B4-BE49-F238E27FC236}">
                      <a16:creationId xmlns:a16="http://schemas.microsoft.com/office/drawing/2014/main" id="{6D40A249-C0DF-492C-98A0-5563396CEDA3}"/>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Line 263">
                  <a:extLst>
                    <a:ext uri="{FF2B5EF4-FFF2-40B4-BE49-F238E27FC236}">
                      <a16:creationId xmlns:a16="http://schemas.microsoft.com/office/drawing/2014/main" id="{0424966D-2E93-463D-925D-8EC1314AA4C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Oval 264">
                  <a:extLst>
                    <a:ext uri="{FF2B5EF4-FFF2-40B4-BE49-F238E27FC236}">
                      <a16:creationId xmlns:a16="http://schemas.microsoft.com/office/drawing/2014/main" id="{A2027076-84C0-41AA-ABE6-E182664DD1A7}"/>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 name="Oval 265">
                  <a:extLst>
                    <a:ext uri="{FF2B5EF4-FFF2-40B4-BE49-F238E27FC236}">
                      <a16:creationId xmlns:a16="http://schemas.microsoft.com/office/drawing/2014/main" id="{34911030-E1C4-47C6-B878-AB9504619EC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 name="Oval 266">
                  <a:extLst>
                    <a:ext uri="{FF2B5EF4-FFF2-40B4-BE49-F238E27FC236}">
                      <a16:creationId xmlns:a16="http://schemas.microsoft.com/office/drawing/2014/main" id="{872A828C-C960-409B-BA85-F3FA58C5877B}"/>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7">
                  <a:extLst>
                    <a:ext uri="{FF2B5EF4-FFF2-40B4-BE49-F238E27FC236}">
                      <a16:creationId xmlns:a16="http://schemas.microsoft.com/office/drawing/2014/main" id="{111031BF-F147-4673-B7D2-BAB9FDE01341}"/>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94" name="Rectangle 93">
                <a:extLst>
                  <a:ext uri="{FF2B5EF4-FFF2-40B4-BE49-F238E27FC236}">
                    <a16:creationId xmlns:a16="http://schemas.microsoft.com/office/drawing/2014/main" id="{9482C2C4-A83F-481A-A4DA-8A5D9AD7A680}"/>
                  </a:ext>
                </a:extLst>
              </p:cNvPr>
              <p:cNvSpPr/>
              <p:nvPr/>
            </p:nvSpPr>
            <p:spPr>
              <a:xfrm>
                <a:off x="5642387" y="4560242"/>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13" name="Group 12">
              <a:extLst>
                <a:ext uri="{FF2B5EF4-FFF2-40B4-BE49-F238E27FC236}">
                  <a16:creationId xmlns:a16="http://schemas.microsoft.com/office/drawing/2014/main" id="{DFB86711-61B6-4E9F-94FC-7E4E4C2AFDBB}"/>
                </a:ext>
              </a:extLst>
            </p:cNvPr>
            <p:cNvGrpSpPr/>
            <p:nvPr/>
          </p:nvGrpSpPr>
          <p:grpSpPr>
            <a:xfrm>
              <a:off x="4721542" y="2742223"/>
              <a:ext cx="2998053" cy="246221"/>
              <a:chOff x="4721542" y="2734320"/>
              <a:chExt cx="2998053" cy="246221"/>
            </a:xfrm>
          </p:grpSpPr>
          <p:grpSp>
            <p:nvGrpSpPr>
              <p:cNvPr id="8" name="Group 7">
                <a:extLst>
                  <a:ext uri="{FF2B5EF4-FFF2-40B4-BE49-F238E27FC236}">
                    <a16:creationId xmlns:a16="http://schemas.microsoft.com/office/drawing/2014/main" id="{4AF81162-F8E5-4429-8E39-AF70CBB53233}"/>
                  </a:ext>
                </a:extLst>
              </p:cNvPr>
              <p:cNvGrpSpPr/>
              <p:nvPr/>
            </p:nvGrpSpPr>
            <p:grpSpPr>
              <a:xfrm>
                <a:off x="5298431" y="2813132"/>
                <a:ext cx="2421164" cy="88596"/>
                <a:chOff x="4674462" y="2940354"/>
                <a:chExt cx="3045133" cy="81030"/>
              </a:xfrm>
            </p:grpSpPr>
            <p:sp>
              <p:nvSpPr>
                <p:cNvPr id="7" name="Rectangle: Rounded Corners 6">
                  <a:extLst>
                    <a:ext uri="{FF2B5EF4-FFF2-40B4-BE49-F238E27FC236}">
                      <a16:creationId xmlns:a16="http://schemas.microsoft.com/office/drawing/2014/main" id="{946F7D42-7783-4AA6-ADD6-AB6D2DF05CAF}"/>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Rounded Corners 70">
                  <a:extLst>
                    <a:ext uri="{FF2B5EF4-FFF2-40B4-BE49-F238E27FC236}">
                      <a16:creationId xmlns:a16="http://schemas.microsoft.com/office/drawing/2014/main" id="{0A78528F-E9CB-4B99-BD4F-A6AE016C76C8}"/>
                    </a:ext>
                  </a:extLst>
                </p:cNvPr>
                <p:cNvSpPr/>
                <p:nvPr/>
              </p:nvSpPr>
              <p:spPr>
                <a:xfrm>
                  <a:off x="4674463" y="2940354"/>
                  <a:ext cx="1834287"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3" name="Rectangle 72">
                <a:extLst>
                  <a:ext uri="{FF2B5EF4-FFF2-40B4-BE49-F238E27FC236}">
                    <a16:creationId xmlns:a16="http://schemas.microsoft.com/office/drawing/2014/main" id="{CBE1CF42-34AD-45F7-9BB7-06D7FDE081B7}"/>
                  </a:ext>
                </a:extLst>
              </p:cNvPr>
              <p:cNvSpPr/>
              <p:nvPr/>
            </p:nvSpPr>
            <p:spPr>
              <a:xfrm>
                <a:off x="4721542" y="2734320"/>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65%</a:t>
                </a:r>
              </a:p>
            </p:txBody>
          </p:sp>
        </p:grpSp>
        <p:grpSp>
          <p:nvGrpSpPr>
            <p:cNvPr id="11" name="Group 10">
              <a:extLst>
                <a:ext uri="{FF2B5EF4-FFF2-40B4-BE49-F238E27FC236}">
                  <a16:creationId xmlns:a16="http://schemas.microsoft.com/office/drawing/2014/main" id="{02F17230-3C6B-4C60-8575-90C979038AC0}"/>
                </a:ext>
              </a:extLst>
            </p:cNvPr>
            <p:cNvGrpSpPr/>
            <p:nvPr/>
          </p:nvGrpSpPr>
          <p:grpSpPr>
            <a:xfrm>
              <a:off x="4721542" y="3730321"/>
              <a:ext cx="2998053" cy="246221"/>
              <a:chOff x="4721542" y="3848257"/>
              <a:chExt cx="2998053" cy="246221"/>
            </a:xfrm>
          </p:grpSpPr>
          <p:grpSp>
            <p:nvGrpSpPr>
              <p:cNvPr id="78" name="Group 77">
                <a:extLst>
                  <a:ext uri="{FF2B5EF4-FFF2-40B4-BE49-F238E27FC236}">
                    <a16:creationId xmlns:a16="http://schemas.microsoft.com/office/drawing/2014/main" id="{19E0996D-AF4A-4FFB-A88F-2FEE0A9EDCD2}"/>
                  </a:ext>
                </a:extLst>
              </p:cNvPr>
              <p:cNvGrpSpPr/>
              <p:nvPr/>
            </p:nvGrpSpPr>
            <p:grpSpPr>
              <a:xfrm>
                <a:off x="5298431" y="3927069"/>
                <a:ext cx="2421164" cy="88596"/>
                <a:chOff x="4674462" y="2940354"/>
                <a:chExt cx="3045133" cy="81030"/>
              </a:xfrm>
            </p:grpSpPr>
            <p:sp>
              <p:nvSpPr>
                <p:cNvPr id="79" name="Rectangle: Rounded Corners 78">
                  <a:extLst>
                    <a:ext uri="{FF2B5EF4-FFF2-40B4-BE49-F238E27FC236}">
                      <a16:creationId xmlns:a16="http://schemas.microsoft.com/office/drawing/2014/main" id="{214774FE-1FFD-4D64-8A37-76CB44EB021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79">
                  <a:extLst>
                    <a:ext uri="{FF2B5EF4-FFF2-40B4-BE49-F238E27FC236}">
                      <a16:creationId xmlns:a16="http://schemas.microsoft.com/office/drawing/2014/main" id="{CCFD5BBD-3EB8-4D70-947E-F5AFBFF96EC0}"/>
                    </a:ext>
                  </a:extLst>
                </p:cNvPr>
                <p:cNvSpPr/>
                <p:nvPr/>
              </p:nvSpPr>
              <p:spPr>
                <a:xfrm>
                  <a:off x="4674465" y="2940354"/>
                  <a:ext cx="156915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Rectangle 81">
                <a:extLst>
                  <a:ext uri="{FF2B5EF4-FFF2-40B4-BE49-F238E27FC236}">
                    <a16:creationId xmlns:a16="http://schemas.microsoft.com/office/drawing/2014/main" id="{CC76473C-D689-4828-A3C2-DBFA64DB3596}"/>
                  </a:ext>
                </a:extLst>
              </p:cNvPr>
              <p:cNvSpPr/>
              <p:nvPr/>
            </p:nvSpPr>
            <p:spPr>
              <a:xfrm>
                <a:off x="4721542" y="3848257"/>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50%</a:t>
                </a:r>
              </a:p>
            </p:txBody>
          </p:sp>
        </p:grpSp>
        <p:grpSp>
          <p:nvGrpSpPr>
            <p:cNvPr id="10" name="Group 9">
              <a:extLst>
                <a:ext uri="{FF2B5EF4-FFF2-40B4-BE49-F238E27FC236}">
                  <a16:creationId xmlns:a16="http://schemas.microsoft.com/office/drawing/2014/main" id="{B604189C-E133-4D62-9D02-29130FCCC123}"/>
                </a:ext>
              </a:extLst>
            </p:cNvPr>
            <p:cNvGrpSpPr/>
            <p:nvPr/>
          </p:nvGrpSpPr>
          <p:grpSpPr>
            <a:xfrm>
              <a:off x="4721542" y="4718420"/>
              <a:ext cx="2998053" cy="246221"/>
              <a:chOff x="4721542" y="4753566"/>
              <a:chExt cx="2998053" cy="246221"/>
            </a:xfrm>
          </p:grpSpPr>
          <p:grpSp>
            <p:nvGrpSpPr>
              <p:cNvPr id="83" name="Group 82">
                <a:extLst>
                  <a:ext uri="{FF2B5EF4-FFF2-40B4-BE49-F238E27FC236}">
                    <a16:creationId xmlns:a16="http://schemas.microsoft.com/office/drawing/2014/main" id="{FBA54A74-91C7-4A8E-8256-29CECA65EBE5}"/>
                  </a:ext>
                </a:extLst>
              </p:cNvPr>
              <p:cNvGrpSpPr/>
              <p:nvPr/>
            </p:nvGrpSpPr>
            <p:grpSpPr>
              <a:xfrm>
                <a:off x="5298431" y="4832378"/>
                <a:ext cx="2421164" cy="88596"/>
                <a:chOff x="4674462" y="2940354"/>
                <a:chExt cx="3045133" cy="81030"/>
              </a:xfrm>
            </p:grpSpPr>
            <p:sp>
              <p:nvSpPr>
                <p:cNvPr id="84" name="Rectangle: Rounded Corners 83">
                  <a:extLst>
                    <a:ext uri="{FF2B5EF4-FFF2-40B4-BE49-F238E27FC236}">
                      <a16:creationId xmlns:a16="http://schemas.microsoft.com/office/drawing/2014/main" id="{BAF05105-E146-4A76-80BC-D132339D80C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a16="http://schemas.microsoft.com/office/drawing/2014/main" id="{C85F8D48-F497-4FF4-86A4-A306F3F0ED91}"/>
                    </a:ext>
                  </a:extLst>
                </p:cNvPr>
                <p:cNvSpPr/>
                <p:nvPr/>
              </p:nvSpPr>
              <p:spPr>
                <a:xfrm>
                  <a:off x="4674463" y="2940354"/>
                  <a:ext cx="2392762"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6" name="Rectangle 85">
                <a:extLst>
                  <a:ext uri="{FF2B5EF4-FFF2-40B4-BE49-F238E27FC236}">
                    <a16:creationId xmlns:a16="http://schemas.microsoft.com/office/drawing/2014/main" id="{AC35B425-E17C-46A6-BC1C-89C34E2B336C}"/>
                  </a:ext>
                </a:extLst>
              </p:cNvPr>
              <p:cNvSpPr/>
              <p:nvPr/>
            </p:nvSpPr>
            <p:spPr>
              <a:xfrm>
                <a:off x="4721542" y="4753566"/>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80%</a:t>
                </a:r>
              </a:p>
            </p:txBody>
          </p:sp>
        </p:grpSp>
        <p:grpSp>
          <p:nvGrpSpPr>
            <p:cNvPr id="9" name="Group 8">
              <a:extLst>
                <a:ext uri="{FF2B5EF4-FFF2-40B4-BE49-F238E27FC236}">
                  <a16:creationId xmlns:a16="http://schemas.microsoft.com/office/drawing/2014/main" id="{66413DCC-904B-4563-90F1-A5A71C657368}"/>
                </a:ext>
              </a:extLst>
            </p:cNvPr>
            <p:cNvGrpSpPr/>
            <p:nvPr/>
          </p:nvGrpSpPr>
          <p:grpSpPr>
            <a:xfrm>
              <a:off x="4721542" y="5706518"/>
              <a:ext cx="2998053" cy="246221"/>
              <a:chOff x="4721542" y="5706518"/>
              <a:chExt cx="2998053" cy="246221"/>
            </a:xfrm>
          </p:grpSpPr>
          <p:grpSp>
            <p:nvGrpSpPr>
              <p:cNvPr id="87" name="Group 86">
                <a:extLst>
                  <a:ext uri="{FF2B5EF4-FFF2-40B4-BE49-F238E27FC236}">
                    <a16:creationId xmlns:a16="http://schemas.microsoft.com/office/drawing/2014/main" id="{C7ADDD0C-4947-4DFD-8604-1C7FC185D6F1}"/>
                  </a:ext>
                </a:extLst>
              </p:cNvPr>
              <p:cNvGrpSpPr/>
              <p:nvPr/>
            </p:nvGrpSpPr>
            <p:grpSpPr>
              <a:xfrm>
                <a:off x="5298431" y="5785330"/>
                <a:ext cx="2421164" cy="88596"/>
                <a:chOff x="4674462" y="2940354"/>
                <a:chExt cx="3045133" cy="81030"/>
              </a:xfrm>
            </p:grpSpPr>
            <p:sp>
              <p:nvSpPr>
                <p:cNvPr id="88" name="Rectangle: Rounded Corners 87">
                  <a:extLst>
                    <a:ext uri="{FF2B5EF4-FFF2-40B4-BE49-F238E27FC236}">
                      <a16:creationId xmlns:a16="http://schemas.microsoft.com/office/drawing/2014/main" id="{3EE0ED0C-1321-4AB3-B03A-B7AD85571E6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Rounded Corners 88">
                  <a:extLst>
                    <a:ext uri="{FF2B5EF4-FFF2-40B4-BE49-F238E27FC236}">
                      <a16:creationId xmlns:a16="http://schemas.microsoft.com/office/drawing/2014/main" id="{4409F7EA-DE17-4C15-80F3-78361F8366BE}"/>
                    </a:ext>
                  </a:extLst>
                </p:cNvPr>
                <p:cNvSpPr/>
                <p:nvPr/>
              </p:nvSpPr>
              <p:spPr>
                <a:xfrm>
                  <a:off x="4674465" y="2940354"/>
                  <a:ext cx="94920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ectangle 89">
                <a:extLst>
                  <a:ext uri="{FF2B5EF4-FFF2-40B4-BE49-F238E27FC236}">
                    <a16:creationId xmlns:a16="http://schemas.microsoft.com/office/drawing/2014/main" id="{A101B8DB-BADB-4084-8CD6-6CEEA620099A}"/>
                  </a:ext>
                </a:extLst>
              </p:cNvPr>
              <p:cNvSpPr/>
              <p:nvPr/>
            </p:nvSpPr>
            <p:spPr>
              <a:xfrm>
                <a:off x="4721542" y="5706518"/>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35%</a:t>
                </a:r>
              </a:p>
            </p:txBody>
          </p:sp>
        </p:grpSp>
      </p:gr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773" y="1764534"/>
            <a:ext cx="3304276" cy="2661568"/>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28073" y="1770900"/>
            <a:ext cx="3389733" cy="2749277"/>
          </a:xfrm>
          <a:prstGeom prst="rect">
            <a:avLst/>
          </a:prstGeom>
        </p:spPr>
      </p:pic>
      <p:grpSp>
        <p:nvGrpSpPr>
          <p:cNvPr id="113" name="Group 112">
            <a:extLst>
              <a:ext uri="{FF2B5EF4-FFF2-40B4-BE49-F238E27FC236}">
                <a16:creationId xmlns:a16="http://schemas.microsoft.com/office/drawing/2014/main" id="{294AEDC0-6B1D-4A3D-860D-83756CC387D3}"/>
              </a:ext>
              <a:ext uri="{C183D7F6-B498-43B3-948B-1728B52AA6E4}">
                <adec:decorative xmlns:adec="http://schemas.microsoft.com/office/drawing/2017/decorative" val="1"/>
              </a:ext>
            </a:extLst>
          </p:cNvPr>
          <p:cNvGrpSpPr/>
          <p:nvPr/>
        </p:nvGrpSpPr>
        <p:grpSpPr>
          <a:xfrm>
            <a:off x="453354" y="5173975"/>
            <a:ext cx="6902429" cy="1339427"/>
            <a:chOff x="8481138" y="2077362"/>
            <a:chExt cx="8494592" cy="1339427"/>
          </a:xfrm>
        </p:grpSpPr>
        <p:sp>
          <p:nvSpPr>
            <p:cNvPr id="114" name="Rectangle 113">
              <a:extLst>
                <a:ext uri="{FF2B5EF4-FFF2-40B4-BE49-F238E27FC236}">
                  <a16:creationId xmlns:a16="http://schemas.microsoft.com/office/drawing/2014/main" id="{CDAD2E5F-3DBB-47BA-B90E-DDB45972B6AF}"/>
                </a:ext>
              </a:extLst>
            </p:cNvPr>
            <p:cNvSpPr/>
            <p:nvPr/>
          </p:nvSpPr>
          <p:spPr>
            <a:xfrm>
              <a:off x="8481138" y="2124127"/>
              <a:ext cx="3567917" cy="1292662"/>
            </a:xfrm>
            <a:prstGeom prst="rect">
              <a:avLst/>
            </a:prstGeom>
          </p:spPr>
          <p:txBody>
            <a:bodyPr wrap="square" lIns="0" tIns="0" rIns="0" bIns="0">
              <a:spAutoFit/>
            </a:bodyPr>
            <a:lstStyle/>
            <a:p>
              <a:r>
                <a:rPr lang="en-US" sz="1400" i="1" dirty="0">
                  <a:solidFill>
                    <a:srgbClr val="002060"/>
                  </a:solidFill>
                  <a:latin typeface="+mj-lt"/>
                  <a:cs typeface="Segoe UI" panose="020B0502040204020203" pitchFamily="34" charset="0"/>
                </a:rPr>
                <a:t>Employees who are paid the lowest and still have to work overtime will be more likely to leave their jobs. The people least likely to quit are those who are paid the highest and do not have to work overtime</a:t>
              </a:r>
            </a:p>
          </p:txBody>
        </p:sp>
        <p:sp>
          <p:nvSpPr>
            <p:cNvPr id="115" name="Rectangle 114">
              <a:extLst>
                <a:ext uri="{FF2B5EF4-FFF2-40B4-BE49-F238E27FC236}">
                  <a16:creationId xmlns:a16="http://schemas.microsoft.com/office/drawing/2014/main" id="{AD1F5E0B-9D11-43FF-9946-9B61EF9D6E88}"/>
                </a:ext>
              </a:extLst>
            </p:cNvPr>
            <p:cNvSpPr/>
            <p:nvPr/>
          </p:nvSpPr>
          <p:spPr>
            <a:xfrm>
              <a:off x="13449023" y="2168577"/>
              <a:ext cx="3526707" cy="1077218"/>
            </a:xfrm>
            <a:prstGeom prst="rect">
              <a:avLst/>
            </a:prstGeom>
          </p:spPr>
          <p:txBody>
            <a:bodyPr wrap="square" lIns="0" tIns="0" rIns="0" bIns="0">
              <a:spAutoFit/>
            </a:bodyPr>
            <a:lstStyle/>
            <a:p>
              <a:r>
                <a:rPr lang="en-US" sz="1400" i="1" dirty="0">
                  <a:solidFill>
                    <a:srgbClr val="002060"/>
                  </a:solidFill>
                  <a:latin typeface="+mj-lt"/>
                  <a:cs typeface="Segoe UI" panose="020B0502040204020203" pitchFamily="34" charset="0"/>
                </a:rPr>
                <a:t>Females are less likely to quit their jobs than their male counterparts on the same salary level. Although men who have achieved the highest salary level are the least likely to quit </a:t>
              </a:r>
            </a:p>
          </p:txBody>
        </p:sp>
        <p:cxnSp>
          <p:nvCxnSpPr>
            <p:cNvPr id="117" name="Straight Connector 116">
              <a:extLst>
                <a:ext uri="{FF2B5EF4-FFF2-40B4-BE49-F238E27FC236}">
                  <a16:creationId xmlns:a16="http://schemas.microsoft.com/office/drawing/2014/main" id="{281FF210-334C-43FA-80C2-0E1E9F3F51C4}"/>
                </a:ext>
              </a:extLst>
            </p:cNvPr>
            <p:cNvCxnSpPr>
              <a:cxnSpLocks/>
            </p:cNvCxnSpPr>
            <p:nvPr/>
          </p:nvCxnSpPr>
          <p:spPr>
            <a:xfrm>
              <a:off x="13562044" y="2089242"/>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F599308-2B51-4D9D-9F9B-2C2E81CA918F}"/>
                </a:ext>
              </a:extLst>
            </p:cNvPr>
            <p:cNvCxnSpPr>
              <a:cxnSpLocks/>
            </p:cNvCxnSpPr>
            <p:nvPr/>
          </p:nvCxnSpPr>
          <p:spPr>
            <a:xfrm>
              <a:off x="8481138" y="2077362"/>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489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1432" y="12393"/>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2AEF5FE-6C45-4BF6-9676-571742C3CDD7}"/>
              </a:ext>
            </a:extLst>
          </p:cNvPr>
          <p:cNvSpPr txBox="1"/>
          <p:nvPr/>
        </p:nvSpPr>
        <p:spPr>
          <a:xfrm>
            <a:off x="453354" y="519670"/>
            <a:ext cx="3603287" cy="466025"/>
          </a:xfrm>
          <a:prstGeom prst="rect">
            <a:avLst/>
          </a:prstGeom>
          <a:noFill/>
        </p:spPr>
        <p:txBody>
          <a:bodyPr wrap="square" lIns="0" tIns="0" rIns="0" bIns="0" rtlCol="0">
            <a:spAutoFit/>
          </a:bodyPr>
          <a:lstStyle/>
          <a:p>
            <a:pPr>
              <a:lnSpc>
                <a:spcPts val="4000"/>
              </a:lnSpc>
            </a:pPr>
            <a:r>
              <a:rPr lang="en-US" sz="2800" b="1" dirty="0">
                <a:solidFill>
                  <a:srgbClr val="002060"/>
                </a:solidFill>
                <a:latin typeface="Segoe UI" panose="020B0502040204020203" pitchFamily="34" charset="0"/>
                <a:cs typeface="Segoe UI" panose="020B0502040204020203" pitchFamily="34" charset="0"/>
              </a:rPr>
              <a:t>Feature Importance</a:t>
            </a:r>
            <a:endParaRPr lang="en-US" sz="3600" b="1" dirty="0">
              <a:solidFill>
                <a:srgbClr val="002060"/>
              </a:solidFill>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EBB415A0-39A4-4597-926D-819C33316679}"/>
              </a:ext>
              <a:ext uri="{C183D7F6-B498-43B3-948B-1728B52AA6E4}">
                <adec:decorative xmlns:adec="http://schemas.microsoft.com/office/drawing/2017/decorative" val="1"/>
              </a:ext>
            </a:extLst>
          </p:cNvPr>
          <p:cNvGrpSpPr/>
          <p:nvPr/>
        </p:nvGrpSpPr>
        <p:grpSpPr>
          <a:xfrm>
            <a:off x="6317064" y="2107220"/>
            <a:ext cx="3075334" cy="3754492"/>
            <a:chOff x="4711392" y="2198247"/>
            <a:chExt cx="3075333" cy="3754492"/>
          </a:xfrm>
        </p:grpSpPr>
        <p:grpSp>
          <p:nvGrpSpPr>
            <p:cNvPr id="51" name="Group 50">
              <a:extLst>
                <a:ext uri="{FF2B5EF4-FFF2-40B4-BE49-F238E27FC236}">
                  <a16:creationId xmlns:a16="http://schemas.microsoft.com/office/drawing/2014/main" id="{0B97B3C9-EBC6-4C92-9F0A-E28F4EF7A5EA}"/>
                </a:ext>
              </a:extLst>
            </p:cNvPr>
            <p:cNvGrpSpPr/>
            <p:nvPr/>
          </p:nvGrpSpPr>
          <p:grpSpPr>
            <a:xfrm>
              <a:off x="4719329" y="2198247"/>
              <a:ext cx="330200" cy="346075"/>
              <a:chOff x="2686050" y="2895601"/>
              <a:chExt cx="330200" cy="346075"/>
            </a:xfrm>
          </p:grpSpPr>
          <p:sp>
            <p:nvSpPr>
              <p:cNvPr id="52" name="Oval 309">
                <a:extLst>
                  <a:ext uri="{FF2B5EF4-FFF2-40B4-BE49-F238E27FC236}">
                    <a16:creationId xmlns:a16="http://schemas.microsoft.com/office/drawing/2014/main" id="{00D7C237-71FC-445A-9F26-101C7B72A66E}"/>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10">
                <a:extLst>
                  <a:ext uri="{FF2B5EF4-FFF2-40B4-BE49-F238E27FC236}">
                    <a16:creationId xmlns:a16="http://schemas.microsoft.com/office/drawing/2014/main" id="{66875E49-12B2-4689-93D2-F6C3DFA57408}"/>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Oval 311">
                <a:extLst>
                  <a:ext uri="{FF2B5EF4-FFF2-40B4-BE49-F238E27FC236}">
                    <a16:creationId xmlns:a16="http://schemas.microsoft.com/office/drawing/2014/main" id="{79E812C8-6A14-42FA-B983-56B6F7303417}"/>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12">
                <a:extLst>
                  <a:ext uri="{FF2B5EF4-FFF2-40B4-BE49-F238E27FC236}">
                    <a16:creationId xmlns:a16="http://schemas.microsoft.com/office/drawing/2014/main" id="{6EE140AE-95E2-42D6-8343-EED0E01B8E8F}"/>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Oval 313">
                <a:extLst>
                  <a:ext uri="{FF2B5EF4-FFF2-40B4-BE49-F238E27FC236}">
                    <a16:creationId xmlns:a16="http://schemas.microsoft.com/office/drawing/2014/main" id="{A91A4C56-03CB-4D67-8CD8-FC29B3A2B6DE}"/>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14">
                <a:extLst>
                  <a:ext uri="{FF2B5EF4-FFF2-40B4-BE49-F238E27FC236}">
                    <a16:creationId xmlns:a16="http://schemas.microsoft.com/office/drawing/2014/main" id="{4BF4DB61-E50C-4659-B315-21BF743FF7EC}"/>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315">
                <a:extLst>
                  <a:ext uri="{FF2B5EF4-FFF2-40B4-BE49-F238E27FC236}">
                    <a16:creationId xmlns:a16="http://schemas.microsoft.com/office/drawing/2014/main" id="{263D783B-3857-4E55-A551-6655D8DDA10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316">
                <a:extLst>
                  <a:ext uri="{FF2B5EF4-FFF2-40B4-BE49-F238E27FC236}">
                    <a16:creationId xmlns:a16="http://schemas.microsoft.com/office/drawing/2014/main" id="{E46D5622-D664-481B-8902-70C961FAFD8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Oval 317">
                <a:extLst>
                  <a:ext uri="{FF2B5EF4-FFF2-40B4-BE49-F238E27FC236}">
                    <a16:creationId xmlns:a16="http://schemas.microsoft.com/office/drawing/2014/main" id="{5BDC2AA3-8653-47C6-9CF7-2579486BFFF4}"/>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318">
                <a:extLst>
                  <a:ext uri="{FF2B5EF4-FFF2-40B4-BE49-F238E27FC236}">
                    <a16:creationId xmlns:a16="http://schemas.microsoft.com/office/drawing/2014/main" id="{3A66D3FE-E235-4203-A19F-BC38BF7A6C4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319">
                <a:extLst>
                  <a:ext uri="{FF2B5EF4-FFF2-40B4-BE49-F238E27FC236}">
                    <a16:creationId xmlns:a16="http://schemas.microsoft.com/office/drawing/2014/main" id="{6C51C0E5-2DAE-4DE1-BAE4-8E0D932D99E4}"/>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Line 320">
                <a:extLst>
                  <a:ext uri="{FF2B5EF4-FFF2-40B4-BE49-F238E27FC236}">
                    <a16:creationId xmlns:a16="http://schemas.microsoft.com/office/drawing/2014/main" id="{FED6DFE8-0963-48D1-9BAA-53772F0EA839}"/>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8" name="Group 97">
              <a:extLst>
                <a:ext uri="{FF2B5EF4-FFF2-40B4-BE49-F238E27FC236}">
                  <a16:creationId xmlns:a16="http://schemas.microsoft.com/office/drawing/2014/main" id="{EF34A4EB-3F1D-46DA-8918-F39703249E85}"/>
                </a:ext>
              </a:extLst>
            </p:cNvPr>
            <p:cNvGrpSpPr/>
            <p:nvPr/>
          </p:nvGrpSpPr>
          <p:grpSpPr>
            <a:xfrm>
              <a:off x="4711392" y="3113161"/>
              <a:ext cx="3075333" cy="492443"/>
              <a:chOff x="5055348" y="2856123"/>
              <a:chExt cx="3075333" cy="492443"/>
            </a:xfrm>
          </p:grpSpPr>
          <p:grpSp>
            <p:nvGrpSpPr>
              <p:cNvPr id="15" name="Group 14">
                <a:extLst>
                  <a:ext uri="{FF2B5EF4-FFF2-40B4-BE49-F238E27FC236}">
                    <a16:creationId xmlns:a16="http://schemas.microsoft.com/office/drawing/2014/main" id="{E136D759-25F2-4CF2-9BE6-769681C37E48}"/>
                  </a:ext>
                </a:extLst>
              </p:cNvPr>
              <p:cNvGrpSpPr/>
              <p:nvPr/>
            </p:nvGrpSpPr>
            <p:grpSpPr>
              <a:xfrm>
                <a:off x="5055348" y="2929307"/>
                <a:ext cx="346075" cy="346075"/>
                <a:chOff x="3398838" y="2895601"/>
                <a:chExt cx="346075" cy="346075"/>
              </a:xfrm>
            </p:grpSpPr>
            <p:sp>
              <p:nvSpPr>
                <p:cNvPr id="16" name="Freeform 49">
                  <a:extLst>
                    <a:ext uri="{FF2B5EF4-FFF2-40B4-BE49-F238E27FC236}">
                      <a16:creationId xmlns:a16="http://schemas.microsoft.com/office/drawing/2014/main" id="{56CCB68B-57D2-49CC-B61F-363F0FF3AD9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50">
                  <a:extLst>
                    <a:ext uri="{FF2B5EF4-FFF2-40B4-BE49-F238E27FC236}">
                      <a16:creationId xmlns:a16="http://schemas.microsoft.com/office/drawing/2014/main" id="{67F96EFD-DA55-4AD5-BA45-4313C3E9814D}"/>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Oval 51">
                  <a:extLst>
                    <a:ext uri="{FF2B5EF4-FFF2-40B4-BE49-F238E27FC236}">
                      <a16:creationId xmlns:a16="http://schemas.microsoft.com/office/drawing/2014/main" id="{F372C151-C001-4280-B771-9A239086CCF5}"/>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52">
                  <a:extLst>
                    <a:ext uri="{FF2B5EF4-FFF2-40B4-BE49-F238E27FC236}">
                      <a16:creationId xmlns:a16="http://schemas.microsoft.com/office/drawing/2014/main" id="{D3FA7893-F8A0-4F72-ACCF-CF4CE6E4B9E5}"/>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53">
                  <a:extLst>
                    <a:ext uri="{FF2B5EF4-FFF2-40B4-BE49-F238E27FC236}">
                      <a16:creationId xmlns:a16="http://schemas.microsoft.com/office/drawing/2014/main" id="{C017CF38-81FD-491D-9BA4-35D01D4D42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54">
                  <a:extLst>
                    <a:ext uri="{FF2B5EF4-FFF2-40B4-BE49-F238E27FC236}">
                      <a16:creationId xmlns:a16="http://schemas.microsoft.com/office/drawing/2014/main" id="{99433936-BA1A-40A3-959B-047AFFF78F7C}"/>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Oval 55">
                  <a:extLst>
                    <a:ext uri="{FF2B5EF4-FFF2-40B4-BE49-F238E27FC236}">
                      <a16:creationId xmlns:a16="http://schemas.microsoft.com/office/drawing/2014/main" id="{BDA2F5A8-B23C-499E-9267-3DC7A37FA790}"/>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56">
                  <a:extLst>
                    <a:ext uri="{FF2B5EF4-FFF2-40B4-BE49-F238E27FC236}">
                      <a16:creationId xmlns:a16="http://schemas.microsoft.com/office/drawing/2014/main" id="{099EF59E-5EEF-46B5-962D-A5FD94EA515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57">
                  <a:extLst>
                    <a:ext uri="{FF2B5EF4-FFF2-40B4-BE49-F238E27FC236}">
                      <a16:creationId xmlns:a16="http://schemas.microsoft.com/office/drawing/2014/main" id="{FCE54361-37E3-4F52-B33F-6FAA345B486E}"/>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58">
                  <a:extLst>
                    <a:ext uri="{FF2B5EF4-FFF2-40B4-BE49-F238E27FC236}">
                      <a16:creationId xmlns:a16="http://schemas.microsoft.com/office/drawing/2014/main" id="{78645E47-D178-4E95-8459-77D1D8FF6434}"/>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Oval 59">
                  <a:extLst>
                    <a:ext uri="{FF2B5EF4-FFF2-40B4-BE49-F238E27FC236}">
                      <a16:creationId xmlns:a16="http://schemas.microsoft.com/office/drawing/2014/main" id="{7854B272-51DE-4F9C-A5CA-3532EA082A42}"/>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0">
                  <a:extLst>
                    <a:ext uri="{FF2B5EF4-FFF2-40B4-BE49-F238E27FC236}">
                      <a16:creationId xmlns:a16="http://schemas.microsoft.com/office/drawing/2014/main" id="{814DA909-0D02-4070-A399-CC0263BE579C}"/>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Line 61">
                  <a:extLst>
                    <a:ext uri="{FF2B5EF4-FFF2-40B4-BE49-F238E27FC236}">
                      <a16:creationId xmlns:a16="http://schemas.microsoft.com/office/drawing/2014/main" id="{5899F489-EDA7-4EC2-826F-95D6DBC76562}"/>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Line 62">
                  <a:extLst>
                    <a:ext uri="{FF2B5EF4-FFF2-40B4-BE49-F238E27FC236}">
                      <a16:creationId xmlns:a16="http://schemas.microsoft.com/office/drawing/2014/main" id="{83CCE497-C8F7-4970-AE29-490A81B267C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Rectangle 64">
                <a:extLst>
                  <a:ext uri="{FF2B5EF4-FFF2-40B4-BE49-F238E27FC236}">
                    <a16:creationId xmlns:a16="http://schemas.microsoft.com/office/drawing/2014/main" id="{D600301E-404F-4763-892B-EE1C3109F4D3}"/>
                  </a:ext>
                </a:extLst>
              </p:cNvPr>
              <p:cNvSpPr/>
              <p:nvPr/>
            </p:nvSpPr>
            <p:spPr>
              <a:xfrm>
                <a:off x="5642387" y="2856123"/>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7" name="Group 96">
              <a:extLst>
                <a:ext uri="{FF2B5EF4-FFF2-40B4-BE49-F238E27FC236}">
                  <a16:creationId xmlns:a16="http://schemas.microsoft.com/office/drawing/2014/main" id="{7375CECE-C8C6-426B-9A8C-EB696D69F141}"/>
                </a:ext>
              </a:extLst>
            </p:cNvPr>
            <p:cNvGrpSpPr/>
            <p:nvPr/>
          </p:nvGrpSpPr>
          <p:grpSpPr>
            <a:xfrm>
              <a:off x="4719329" y="4101260"/>
              <a:ext cx="3067396" cy="492443"/>
              <a:chOff x="5063285" y="3639850"/>
              <a:chExt cx="3067396" cy="492443"/>
            </a:xfrm>
          </p:grpSpPr>
          <p:grpSp>
            <p:nvGrpSpPr>
              <p:cNvPr id="41" name="Group 40">
                <a:extLst>
                  <a:ext uri="{FF2B5EF4-FFF2-40B4-BE49-F238E27FC236}">
                    <a16:creationId xmlns:a16="http://schemas.microsoft.com/office/drawing/2014/main" id="{6974775F-B291-4B53-B461-88835C383ED5}"/>
                  </a:ext>
                </a:extLst>
              </p:cNvPr>
              <p:cNvGrpSpPr/>
              <p:nvPr/>
            </p:nvGrpSpPr>
            <p:grpSpPr>
              <a:xfrm>
                <a:off x="5063285" y="3728115"/>
                <a:ext cx="330200" cy="315913"/>
                <a:chOff x="4127500" y="2909888"/>
                <a:chExt cx="330200" cy="315913"/>
              </a:xfrm>
            </p:grpSpPr>
            <p:sp>
              <p:nvSpPr>
                <p:cNvPr id="42" name="Oval 268">
                  <a:extLst>
                    <a:ext uri="{FF2B5EF4-FFF2-40B4-BE49-F238E27FC236}">
                      <a16:creationId xmlns:a16="http://schemas.microsoft.com/office/drawing/2014/main" id="{FE9D5F51-D5BF-438E-8442-591451564E59}"/>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69">
                  <a:extLst>
                    <a:ext uri="{FF2B5EF4-FFF2-40B4-BE49-F238E27FC236}">
                      <a16:creationId xmlns:a16="http://schemas.microsoft.com/office/drawing/2014/main" id="{4514A40D-D6F0-4AD6-9605-37581D312EC8}"/>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Oval 270">
                  <a:extLst>
                    <a:ext uri="{FF2B5EF4-FFF2-40B4-BE49-F238E27FC236}">
                      <a16:creationId xmlns:a16="http://schemas.microsoft.com/office/drawing/2014/main" id="{B605F216-E7D2-42D4-8BCF-4B68365DD59A}"/>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71">
                  <a:extLst>
                    <a:ext uri="{FF2B5EF4-FFF2-40B4-BE49-F238E27FC236}">
                      <a16:creationId xmlns:a16="http://schemas.microsoft.com/office/drawing/2014/main" id="{7221B60C-9DC7-49BE-9845-B55F67481AED}"/>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Oval 272">
                  <a:extLst>
                    <a:ext uri="{FF2B5EF4-FFF2-40B4-BE49-F238E27FC236}">
                      <a16:creationId xmlns:a16="http://schemas.microsoft.com/office/drawing/2014/main" id="{F7CDF7AF-4200-420D-ACFE-5F2B36CC0F4B}"/>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73">
                  <a:extLst>
                    <a:ext uri="{FF2B5EF4-FFF2-40B4-BE49-F238E27FC236}">
                      <a16:creationId xmlns:a16="http://schemas.microsoft.com/office/drawing/2014/main" id="{1A3F4268-4FB7-4106-9CDA-E5DFAC4ABF05}"/>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74">
                  <a:extLst>
                    <a:ext uri="{FF2B5EF4-FFF2-40B4-BE49-F238E27FC236}">
                      <a16:creationId xmlns:a16="http://schemas.microsoft.com/office/drawing/2014/main" id="{090011F9-93DA-4E08-8197-0237F3720B9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75">
                  <a:extLst>
                    <a:ext uri="{FF2B5EF4-FFF2-40B4-BE49-F238E27FC236}">
                      <a16:creationId xmlns:a16="http://schemas.microsoft.com/office/drawing/2014/main" id="{832AB0A3-F36E-4927-8E0D-E0C36586B75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6">
                  <a:extLst>
                    <a:ext uri="{FF2B5EF4-FFF2-40B4-BE49-F238E27FC236}">
                      <a16:creationId xmlns:a16="http://schemas.microsoft.com/office/drawing/2014/main" id="{69185BBE-8B01-4042-9127-5E91F9AA4D0C}"/>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81" name="Rectangle 80">
                <a:extLst>
                  <a:ext uri="{FF2B5EF4-FFF2-40B4-BE49-F238E27FC236}">
                    <a16:creationId xmlns:a16="http://schemas.microsoft.com/office/drawing/2014/main" id="{E7E16F25-9A73-4F49-8593-4DDEE2A8AB5D}"/>
                  </a:ext>
                </a:extLst>
              </p:cNvPr>
              <p:cNvSpPr/>
              <p:nvPr/>
            </p:nvSpPr>
            <p:spPr>
              <a:xfrm>
                <a:off x="5642387" y="3639850"/>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6" name="Group 95">
              <a:extLst>
                <a:ext uri="{FF2B5EF4-FFF2-40B4-BE49-F238E27FC236}">
                  <a16:creationId xmlns:a16="http://schemas.microsoft.com/office/drawing/2014/main" id="{B7DB03EE-BB00-488A-B451-6DF7DA5AC981}"/>
                </a:ext>
              </a:extLst>
            </p:cNvPr>
            <p:cNvGrpSpPr/>
            <p:nvPr/>
          </p:nvGrpSpPr>
          <p:grpSpPr>
            <a:xfrm>
              <a:off x="4712185" y="5089358"/>
              <a:ext cx="3074540" cy="492443"/>
              <a:chOff x="5056141" y="4560242"/>
              <a:chExt cx="3074540" cy="492443"/>
            </a:xfrm>
          </p:grpSpPr>
          <p:grpSp>
            <p:nvGrpSpPr>
              <p:cNvPr id="30" name="Group 29">
                <a:extLst>
                  <a:ext uri="{FF2B5EF4-FFF2-40B4-BE49-F238E27FC236}">
                    <a16:creationId xmlns:a16="http://schemas.microsoft.com/office/drawing/2014/main" id="{2FED15E3-F2A7-469C-B628-611921767E34}"/>
                  </a:ext>
                </a:extLst>
              </p:cNvPr>
              <p:cNvGrpSpPr/>
              <p:nvPr/>
            </p:nvGrpSpPr>
            <p:grpSpPr>
              <a:xfrm>
                <a:off x="5056141" y="4633426"/>
                <a:ext cx="344488" cy="346075"/>
                <a:chOff x="4841875" y="2895601"/>
                <a:chExt cx="344488" cy="346075"/>
              </a:xfrm>
            </p:grpSpPr>
            <p:sp>
              <p:nvSpPr>
                <p:cNvPr id="31" name="Freeform 258">
                  <a:extLst>
                    <a:ext uri="{FF2B5EF4-FFF2-40B4-BE49-F238E27FC236}">
                      <a16:creationId xmlns:a16="http://schemas.microsoft.com/office/drawing/2014/main" id="{66F1D3E8-8C01-4B14-8A55-CA0D336560C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59">
                  <a:extLst>
                    <a:ext uri="{FF2B5EF4-FFF2-40B4-BE49-F238E27FC236}">
                      <a16:creationId xmlns:a16="http://schemas.microsoft.com/office/drawing/2014/main" id="{C7E4337D-67E8-477B-8284-B0579D01600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60">
                  <a:extLst>
                    <a:ext uri="{FF2B5EF4-FFF2-40B4-BE49-F238E27FC236}">
                      <a16:creationId xmlns:a16="http://schemas.microsoft.com/office/drawing/2014/main" id="{C2AF1AB5-D96A-4C19-BE80-2C8A0736E9B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Line 261">
                  <a:extLst>
                    <a:ext uri="{FF2B5EF4-FFF2-40B4-BE49-F238E27FC236}">
                      <a16:creationId xmlns:a16="http://schemas.microsoft.com/office/drawing/2014/main" id="{FF7B7042-5F74-4182-89DF-79E95F074837}"/>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Line 262">
                  <a:extLst>
                    <a:ext uri="{FF2B5EF4-FFF2-40B4-BE49-F238E27FC236}">
                      <a16:creationId xmlns:a16="http://schemas.microsoft.com/office/drawing/2014/main" id="{6D40A249-C0DF-492C-98A0-5563396CEDA3}"/>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Line 263">
                  <a:extLst>
                    <a:ext uri="{FF2B5EF4-FFF2-40B4-BE49-F238E27FC236}">
                      <a16:creationId xmlns:a16="http://schemas.microsoft.com/office/drawing/2014/main" id="{0424966D-2E93-463D-925D-8EC1314AA4C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Oval 264">
                  <a:extLst>
                    <a:ext uri="{FF2B5EF4-FFF2-40B4-BE49-F238E27FC236}">
                      <a16:creationId xmlns:a16="http://schemas.microsoft.com/office/drawing/2014/main" id="{A2027076-84C0-41AA-ABE6-E182664DD1A7}"/>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 name="Oval 265">
                  <a:extLst>
                    <a:ext uri="{FF2B5EF4-FFF2-40B4-BE49-F238E27FC236}">
                      <a16:creationId xmlns:a16="http://schemas.microsoft.com/office/drawing/2014/main" id="{34911030-E1C4-47C6-B878-AB9504619EC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 name="Oval 266">
                  <a:extLst>
                    <a:ext uri="{FF2B5EF4-FFF2-40B4-BE49-F238E27FC236}">
                      <a16:creationId xmlns:a16="http://schemas.microsoft.com/office/drawing/2014/main" id="{872A828C-C960-409B-BA85-F3FA58C5877B}"/>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7">
                  <a:extLst>
                    <a:ext uri="{FF2B5EF4-FFF2-40B4-BE49-F238E27FC236}">
                      <a16:creationId xmlns:a16="http://schemas.microsoft.com/office/drawing/2014/main" id="{111031BF-F147-4673-B7D2-BAB9FDE01341}"/>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94" name="Rectangle 93">
                <a:extLst>
                  <a:ext uri="{FF2B5EF4-FFF2-40B4-BE49-F238E27FC236}">
                    <a16:creationId xmlns:a16="http://schemas.microsoft.com/office/drawing/2014/main" id="{9482C2C4-A83F-481A-A4DA-8A5D9AD7A680}"/>
                  </a:ext>
                </a:extLst>
              </p:cNvPr>
              <p:cNvSpPr/>
              <p:nvPr/>
            </p:nvSpPr>
            <p:spPr>
              <a:xfrm>
                <a:off x="5642387" y="4560242"/>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13" name="Group 12">
              <a:extLst>
                <a:ext uri="{FF2B5EF4-FFF2-40B4-BE49-F238E27FC236}">
                  <a16:creationId xmlns:a16="http://schemas.microsoft.com/office/drawing/2014/main" id="{DFB86711-61B6-4E9F-94FC-7E4E4C2AFDBB}"/>
                </a:ext>
              </a:extLst>
            </p:cNvPr>
            <p:cNvGrpSpPr/>
            <p:nvPr/>
          </p:nvGrpSpPr>
          <p:grpSpPr>
            <a:xfrm>
              <a:off x="4721542" y="2742223"/>
              <a:ext cx="2998053" cy="246221"/>
              <a:chOff x="4721542" y="2734320"/>
              <a:chExt cx="2998053" cy="246221"/>
            </a:xfrm>
          </p:grpSpPr>
          <p:grpSp>
            <p:nvGrpSpPr>
              <p:cNvPr id="8" name="Group 7">
                <a:extLst>
                  <a:ext uri="{FF2B5EF4-FFF2-40B4-BE49-F238E27FC236}">
                    <a16:creationId xmlns:a16="http://schemas.microsoft.com/office/drawing/2014/main" id="{4AF81162-F8E5-4429-8E39-AF70CBB53233}"/>
                  </a:ext>
                </a:extLst>
              </p:cNvPr>
              <p:cNvGrpSpPr/>
              <p:nvPr/>
            </p:nvGrpSpPr>
            <p:grpSpPr>
              <a:xfrm>
                <a:off x="5298431" y="2813132"/>
                <a:ext cx="2421164" cy="88596"/>
                <a:chOff x="4674462" y="2940354"/>
                <a:chExt cx="3045133" cy="81030"/>
              </a:xfrm>
            </p:grpSpPr>
            <p:sp>
              <p:nvSpPr>
                <p:cNvPr id="7" name="Rectangle: Rounded Corners 6">
                  <a:extLst>
                    <a:ext uri="{FF2B5EF4-FFF2-40B4-BE49-F238E27FC236}">
                      <a16:creationId xmlns:a16="http://schemas.microsoft.com/office/drawing/2014/main" id="{946F7D42-7783-4AA6-ADD6-AB6D2DF05CAF}"/>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Rounded Corners 70">
                  <a:extLst>
                    <a:ext uri="{FF2B5EF4-FFF2-40B4-BE49-F238E27FC236}">
                      <a16:creationId xmlns:a16="http://schemas.microsoft.com/office/drawing/2014/main" id="{0A78528F-E9CB-4B99-BD4F-A6AE016C76C8}"/>
                    </a:ext>
                  </a:extLst>
                </p:cNvPr>
                <p:cNvSpPr/>
                <p:nvPr/>
              </p:nvSpPr>
              <p:spPr>
                <a:xfrm>
                  <a:off x="4674463" y="2940354"/>
                  <a:ext cx="1834287"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3" name="Rectangle 72">
                <a:extLst>
                  <a:ext uri="{FF2B5EF4-FFF2-40B4-BE49-F238E27FC236}">
                    <a16:creationId xmlns:a16="http://schemas.microsoft.com/office/drawing/2014/main" id="{CBE1CF42-34AD-45F7-9BB7-06D7FDE081B7}"/>
                  </a:ext>
                </a:extLst>
              </p:cNvPr>
              <p:cNvSpPr/>
              <p:nvPr/>
            </p:nvSpPr>
            <p:spPr>
              <a:xfrm>
                <a:off x="4721542" y="2734320"/>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65%</a:t>
                </a:r>
              </a:p>
            </p:txBody>
          </p:sp>
        </p:grpSp>
        <p:grpSp>
          <p:nvGrpSpPr>
            <p:cNvPr id="11" name="Group 10">
              <a:extLst>
                <a:ext uri="{FF2B5EF4-FFF2-40B4-BE49-F238E27FC236}">
                  <a16:creationId xmlns:a16="http://schemas.microsoft.com/office/drawing/2014/main" id="{02F17230-3C6B-4C60-8575-90C979038AC0}"/>
                </a:ext>
              </a:extLst>
            </p:cNvPr>
            <p:cNvGrpSpPr/>
            <p:nvPr/>
          </p:nvGrpSpPr>
          <p:grpSpPr>
            <a:xfrm>
              <a:off x="4721542" y="3730321"/>
              <a:ext cx="2998053" cy="246221"/>
              <a:chOff x="4721542" y="3848257"/>
              <a:chExt cx="2998053" cy="246221"/>
            </a:xfrm>
          </p:grpSpPr>
          <p:grpSp>
            <p:nvGrpSpPr>
              <p:cNvPr id="78" name="Group 77">
                <a:extLst>
                  <a:ext uri="{FF2B5EF4-FFF2-40B4-BE49-F238E27FC236}">
                    <a16:creationId xmlns:a16="http://schemas.microsoft.com/office/drawing/2014/main" id="{19E0996D-AF4A-4FFB-A88F-2FEE0A9EDCD2}"/>
                  </a:ext>
                </a:extLst>
              </p:cNvPr>
              <p:cNvGrpSpPr/>
              <p:nvPr/>
            </p:nvGrpSpPr>
            <p:grpSpPr>
              <a:xfrm>
                <a:off x="5298431" y="3927069"/>
                <a:ext cx="2421164" cy="88596"/>
                <a:chOff x="4674462" y="2940354"/>
                <a:chExt cx="3045133" cy="81030"/>
              </a:xfrm>
            </p:grpSpPr>
            <p:sp>
              <p:nvSpPr>
                <p:cNvPr id="79" name="Rectangle: Rounded Corners 78">
                  <a:extLst>
                    <a:ext uri="{FF2B5EF4-FFF2-40B4-BE49-F238E27FC236}">
                      <a16:creationId xmlns:a16="http://schemas.microsoft.com/office/drawing/2014/main" id="{214774FE-1FFD-4D64-8A37-76CB44EB021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79">
                  <a:extLst>
                    <a:ext uri="{FF2B5EF4-FFF2-40B4-BE49-F238E27FC236}">
                      <a16:creationId xmlns:a16="http://schemas.microsoft.com/office/drawing/2014/main" id="{CCFD5BBD-3EB8-4D70-947E-F5AFBFF96EC0}"/>
                    </a:ext>
                  </a:extLst>
                </p:cNvPr>
                <p:cNvSpPr/>
                <p:nvPr/>
              </p:nvSpPr>
              <p:spPr>
                <a:xfrm>
                  <a:off x="4674465" y="2940354"/>
                  <a:ext cx="156915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Rectangle 81">
                <a:extLst>
                  <a:ext uri="{FF2B5EF4-FFF2-40B4-BE49-F238E27FC236}">
                    <a16:creationId xmlns:a16="http://schemas.microsoft.com/office/drawing/2014/main" id="{CC76473C-D689-4828-A3C2-DBFA64DB3596}"/>
                  </a:ext>
                </a:extLst>
              </p:cNvPr>
              <p:cNvSpPr/>
              <p:nvPr/>
            </p:nvSpPr>
            <p:spPr>
              <a:xfrm>
                <a:off x="4721542" y="3848257"/>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50%</a:t>
                </a:r>
              </a:p>
            </p:txBody>
          </p:sp>
        </p:grpSp>
        <p:grpSp>
          <p:nvGrpSpPr>
            <p:cNvPr id="10" name="Group 9">
              <a:extLst>
                <a:ext uri="{FF2B5EF4-FFF2-40B4-BE49-F238E27FC236}">
                  <a16:creationId xmlns:a16="http://schemas.microsoft.com/office/drawing/2014/main" id="{B604189C-E133-4D62-9D02-29130FCCC123}"/>
                </a:ext>
              </a:extLst>
            </p:cNvPr>
            <p:cNvGrpSpPr/>
            <p:nvPr/>
          </p:nvGrpSpPr>
          <p:grpSpPr>
            <a:xfrm>
              <a:off x="4721542" y="4718420"/>
              <a:ext cx="2998053" cy="246221"/>
              <a:chOff x="4721542" y="4753566"/>
              <a:chExt cx="2998053" cy="246221"/>
            </a:xfrm>
          </p:grpSpPr>
          <p:grpSp>
            <p:nvGrpSpPr>
              <p:cNvPr id="83" name="Group 82">
                <a:extLst>
                  <a:ext uri="{FF2B5EF4-FFF2-40B4-BE49-F238E27FC236}">
                    <a16:creationId xmlns:a16="http://schemas.microsoft.com/office/drawing/2014/main" id="{FBA54A74-91C7-4A8E-8256-29CECA65EBE5}"/>
                  </a:ext>
                </a:extLst>
              </p:cNvPr>
              <p:cNvGrpSpPr/>
              <p:nvPr/>
            </p:nvGrpSpPr>
            <p:grpSpPr>
              <a:xfrm>
                <a:off x="5298431" y="4832378"/>
                <a:ext cx="2421164" cy="88596"/>
                <a:chOff x="4674462" y="2940354"/>
                <a:chExt cx="3045133" cy="81030"/>
              </a:xfrm>
            </p:grpSpPr>
            <p:sp>
              <p:nvSpPr>
                <p:cNvPr id="84" name="Rectangle: Rounded Corners 83">
                  <a:extLst>
                    <a:ext uri="{FF2B5EF4-FFF2-40B4-BE49-F238E27FC236}">
                      <a16:creationId xmlns:a16="http://schemas.microsoft.com/office/drawing/2014/main" id="{BAF05105-E146-4A76-80BC-D132339D80C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a16="http://schemas.microsoft.com/office/drawing/2014/main" id="{C85F8D48-F497-4FF4-86A4-A306F3F0ED91}"/>
                    </a:ext>
                  </a:extLst>
                </p:cNvPr>
                <p:cNvSpPr/>
                <p:nvPr/>
              </p:nvSpPr>
              <p:spPr>
                <a:xfrm>
                  <a:off x="4674463" y="2940354"/>
                  <a:ext cx="2392762"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6" name="Rectangle 85">
                <a:extLst>
                  <a:ext uri="{FF2B5EF4-FFF2-40B4-BE49-F238E27FC236}">
                    <a16:creationId xmlns:a16="http://schemas.microsoft.com/office/drawing/2014/main" id="{AC35B425-E17C-46A6-BC1C-89C34E2B336C}"/>
                  </a:ext>
                </a:extLst>
              </p:cNvPr>
              <p:cNvSpPr/>
              <p:nvPr/>
            </p:nvSpPr>
            <p:spPr>
              <a:xfrm>
                <a:off x="4721542" y="4753566"/>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80%</a:t>
                </a:r>
              </a:p>
            </p:txBody>
          </p:sp>
        </p:grpSp>
        <p:grpSp>
          <p:nvGrpSpPr>
            <p:cNvPr id="9" name="Group 8">
              <a:extLst>
                <a:ext uri="{FF2B5EF4-FFF2-40B4-BE49-F238E27FC236}">
                  <a16:creationId xmlns:a16="http://schemas.microsoft.com/office/drawing/2014/main" id="{66413DCC-904B-4563-90F1-A5A71C657368}"/>
                </a:ext>
              </a:extLst>
            </p:cNvPr>
            <p:cNvGrpSpPr/>
            <p:nvPr/>
          </p:nvGrpSpPr>
          <p:grpSpPr>
            <a:xfrm>
              <a:off x="4721542" y="5706518"/>
              <a:ext cx="2998053" cy="246221"/>
              <a:chOff x="4721542" y="5706518"/>
              <a:chExt cx="2998053" cy="246221"/>
            </a:xfrm>
          </p:grpSpPr>
          <p:grpSp>
            <p:nvGrpSpPr>
              <p:cNvPr id="87" name="Group 86">
                <a:extLst>
                  <a:ext uri="{FF2B5EF4-FFF2-40B4-BE49-F238E27FC236}">
                    <a16:creationId xmlns:a16="http://schemas.microsoft.com/office/drawing/2014/main" id="{C7ADDD0C-4947-4DFD-8604-1C7FC185D6F1}"/>
                  </a:ext>
                </a:extLst>
              </p:cNvPr>
              <p:cNvGrpSpPr/>
              <p:nvPr/>
            </p:nvGrpSpPr>
            <p:grpSpPr>
              <a:xfrm>
                <a:off x="5298431" y="5785330"/>
                <a:ext cx="2421164" cy="88596"/>
                <a:chOff x="4674462" y="2940354"/>
                <a:chExt cx="3045133" cy="81030"/>
              </a:xfrm>
            </p:grpSpPr>
            <p:sp>
              <p:nvSpPr>
                <p:cNvPr id="88" name="Rectangle: Rounded Corners 87">
                  <a:extLst>
                    <a:ext uri="{FF2B5EF4-FFF2-40B4-BE49-F238E27FC236}">
                      <a16:creationId xmlns:a16="http://schemas.microsoft.com/office/drawing/2014/main" id="{3EE0ED0C-1321-4AB3-B03A-B7AD85571E6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Rounded Corners 88">
                  <a:extLst>
                    <a:ext uri="{FF2B5EF4-FFF2-40B4-BE49-F238E27FC236}">
                      <a16:creationId xmlns:a16="http://schemas.microsoft.com/office/drawing/2014/main" id="{4409F7EA-DE17-4C15-80F3-78361F8366BE}"/>
                    </a:ext>
                  </a:extLst>
                </p:cNvPr>
                <p:cNvSpPr/>
                <p:nvPr/>
              </p:nvSpPr>
              <p:spPr>
                <a:xfrm>
                  <a:off x="4674465" y="2940354"/>
                  <a:ext cx="94920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ectangle 89">
                <a:extLst>
                  <a:ext uri="{FF2B5EF4-FFF2-40B4-BE49-F238E27FC236}">
                    <a16:creationId xmlns:a16="http://schemas.microsoft.com/office/drawing/2014/main" id="{A101B8DB-BADB-4084-8CD6-6CEEA620099A}"/>
                  </a:ext>
                </a:extLst>
              </p:cNvPr>
              <p:cNvSpPr/>
              <p:nvPr/>
            </p:nvSpPr>
            <p:spPr>
              <a:xfrm>
                <a:off x="4721542" y="5706518"/>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35%</a:t>
                </a:r>
              </a:p>
            </p:txBody>
          </p:sp>
        </p:grpSp>
      </p:grpSp>
      <p:grpSp>
        <p:nvGrpSpPr>
          <p:cNvPr id="93" name="Group 92">
            <a:extLst>
              <a:ext uri="{FF2B5EF4-FFF2-40B4-BE49-F238E27FC236}">
                <a16:creationId xmlns:a16="http://schemas.microsoft.com/office/drawing/2014/main" id="{294AEDC0-6B1D-4A3D-860D-83756CC387D3}"/>
              </a:ext>
              <a:ext uri="{C183D7F6-B498-43B3-948B-1728B52AA6E4}">
                <adec:decorative xmlns:adec="http://schemas.microsoft.com/office/drawing/2017/decorative" val="1"/>
              </a:ext>
            </a:extLst>
          </p:cNvPr>
          <p:cNvGrpSpPr/>
          <p:nvPr/>
        </p:nvGrpSpPr>
        <p:grpSpPr>
          <a:xfrm>
            <a:off x="8279162" y="1885566"/>
            <a:ext cx="3449659" cy="3261233"/>
            <a:chOff x="8400758" y="1272772"/>
            <a:chExt cx="2996117" cy="3261233"/>
          </a:xfrm>
        </p:grpSpPr>
        <p:sp>
          <p:nvSpPr>
            <p:cNvPr id="103" name="Rectangle 102">
              <a:extLst>
                <a:ext uri="{FF2B5EF4-FFF2-40B4-BE49-F238E27FC236}">
                  <a16:creationId xmlns:a16="http://schemas.microsoft.com/office/drawing/2014/main" id="{CDAD2E5F-3DBB-47BA-B90E-DDB45972B6AF}"/>
                </a:ext>
              </a:extLst>
            </p:cNvPr>
            <p:cNvSpPr/>
            <p:nvPr/>
          </p:nvSpPr>
          <p:spPr>
            <a:xfrm>
              <a:off x="8421206" y="1333129"/>
              <a:ext cx="2975669" cy="3200876"/>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The major reason for employee attrition was determined to be the constant amount of overtime by some employees. After spending a large amount of time at the company, employees also tend to leave either to start their own companies or due to the retirement age.</a:t>
              </a:r>
            </a:p>
            <a:p>
              <a:r>
                <a:rPr lang="en-US" sz="1600" i="1" dirty="0">
                  <a:solidFill>
                    <a:srgbClr val="002060"/>
                  </a:solidFill>
                  <a:latin typeface="+mj-lt"/>
                  <a:cs typeface="Segoe UI" panose="020B0502040204020203" pitchFamily="34" charset="0"/>
                </a:rPr>
                <a:t>The monthly income is also a major factor in employee attrition. Some employees feel they are not properly compensated for the work they do at the company compared to some o their fellow employees</a:t>
              </a:r>
            </a:p>
          </p:txBody>
        </p:sp>
        <p:cxnSp>
          <p:nvCxnSpPr>
            <p:cNvPr id="108" name="Straight Connector 107">
              <a:extLst>
                <a:ext uri="{FF2B5EF4-FFF2-40B4-BE49-F238E27FC236}">
                  <a16:creationId xmlns:a16="http://schemas.microsoft.com/office/drawing/2014/main" id="{8F599308-2B51-4D9D-9F9B-2C2E81CA918F}"/>
                </a:ext>
              </a:extLst>
            </p:cNvPr>
            <p:cNvCxnSpPr>
              <a:cxnSpLocks/>
            </p:cNvCxnSpPr>
            <p:nvPr/>
          </p:nvCxnSpPr>
          <p:spPr>
            <a:xfrm>
              <a:off x="8400758" y="1272772"/>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438" y="1699083"/>
            <a:ext cx="7023354" cy="3680237"/>
          </a:xfrm>
          <a:prstGeom prst="rect">
            <a:avLst/>
          </a:prstGeom>
        </p:spPr>
      </p:pic>
    </p:spTree>
    <p:extLst>
      <p:ext uri="{BB962C8B-B14F-4D97-AF65-F5344CB8AC3E}">
        <p14:creationId xmlns:p14="http://schemas.microsoft.com/office/powerpoint/2010/main" val="3216068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2AEF5FE-6C45-4BF6-9676-571742C3CDD7}"/>
              </a:ext>
            </a:extLst>
          </p:cNvPr>
          <p:cNvSpPr txBox="1"/>
          <p:nvPr/>
        </p:nvSpPr>
        <p:spPr>
          <a:xfrm>
            <a:off x="453354" y="519670"/>
            <a:ext cx="7560346" cy="512961"/>
          </a:xfrm>
          <a:prstGeom prst="rect">
            <a:avLst/>
          </a:prstGeom>
          <a:noFill/>
        </p:spPr>
        <p:txBody>
          <a:bodyPr wrap="square" lIns="0" tIns="0" rIns="0" bIns="0" rtlCol="0">
            <a:spAutoFit/>
          </a:bodyPr>
          <a:lstStyle/>
          <a:p>
            <a:pPr>
              <a:lnSpc>
                <a:spcPts val="4000"/>
              </a:lnSpc>
            </a:pPr>
            <a:r>
              <a:rPr lang="en-US" sz="2800" b="1" dirty="0">
                <a:solidFill>
                  <a:srgbClr val="002060"/>
                </a:solidFill>
                <a:latin typeface="Segoe UI" panose="020B0502040204020203" pitchFamily="34" charset="0"/>
                <a:cs typeface="Segoe UI" panose="020B0502040204020203" pitchFamily="34" charset="0"/>
              </a:rPr>
              <a:t>Salary Distribution</a:t>
            </a:r>
            <a:endParaRPr lang="en-US" sz="3600" b="1" dirty="0">
              <a:solidFill>
                <a:srgbClr val="002060"/>
              </a:solidFill>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EBB415A0-39A4-4597-926D-819C33316679}"/>
              </a:ext>
              <a:ext uri="{C183D7F6-B498-43B3-948B-1728B52AA6E4}">
                <adec:decorative xmlns:adec="http://schemas.microsoft.com/office/drawing/2017/decorative" val="1"/>
              </a:ext>
            </a:extLst>
          </p:cNvPr>
          <p:cNvGrpSpPr/>
          <p:nvPr/>
        </p:nvGrpSpPr>
        <p:grpSpPr>
          <a:xfrm>
            <a:off x="6317064" y="1820841"/>
            <a:ext cx="3367150" cy="4040871"/>
            <a:chOff x="4711392" y="1911868"/>
            <a:chExt cx="3367149" cy="4040871"/>
          </a:xfrm>
        </p:grpSpPr>
        <p:grpSp>
          <p:nvGrpSpPr>
            <p:cNvPr id="99" name="Group 98">
              <a:extLst>
                <a:ext uri="{FF2B5EF4-FFF2-40B4-BE49-F238E27FC236}">
                  <a16:creationId xmlns:a16="http://schemas.microsoft.com/office/drawing/2014/main" id="{6E4AB604-CF34-4776-BFF1-9AD3477F593C}"/>
                </a:ext>
              </a:extLst>
            </p:cNvPr>
            <p:cNvGrpSpPr/>
            <p:nvPr/>
          </p:nvGrpSpPr>
          <p:grpSpPr>
            <a:xfrm>
              <a:off x="4719329" y="1911868"/>
              <a:ext cx="3359212" cy="632454"/>
              <a:chOff x="5063285" y="1915218"/>
              <a:chExt cx="3359212" cy="632454"/>
            </a:xfrm>
          </p:grpSpPr>
          <p:sp>
            <p:nvSpPr>
              <p:cNvPr id="12" name="Rectangle 11">
                <a:extLst>
                  <a:ext uri="{FF2B5EF4-FFF2-40B4-BE49-F238E27FC236}">
                    <a16:creationId xmlns:a16="http://schemas.microsoft.com/office/drawing/2014/main" id="{267E4A54-8A0F-43A0-AA7D-F508F05BB2EF}"/>
                  </a:ext>
                </a:extLst>
              </p:cNvPr>
              <p:cNvSpPr/>
              <p:nvPr/>
            </p:nvSpPr>
            <p:spPr>
              <a:xfrm>
                <a:off x="5934203" y="1915218"/>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nvGrpSpPr>
              <p:cNvPr id="51" name="Group 50">
                <a:extLst>
                  <a:ext uri="{FF2B5EF4-FFF2-40B4-BE49-F238E27FC236}">
                    <a16:creationId xmlns:a16="http://schemas.microsoft.com/office/drawing/2014/main" id="{0B97B3C9-EBC6-4C92-9F0A-E28F4EF7A5EA}"/>
                  </a:ext>
                </a:extLst>
              </p:cNvPr>
              <p:cNvGrpSpPr/>
              <p:nvPr/>
            </p:nvGrpSpPr>
            <p:grpSpPr>
              <a:xfrm>
                <a:off x="5063285" y="2201597"/>
                <a:ext cx="330200" cy="346075"/>
                <a:chOff x="2686050" y="2895601"/>
                <a:chExt cx="330200" cy="346075"/>
              </a:xfrm>
            </p:grpSpPr>
            <p:sp>
              <p:nvSpPr>
                <p:cNvPr id="52" name="Oval 309">
                  <a:extLst>
                    <a:ext uri="{FF2B5EF4-FFF2-40B4-BE49-F238E27FC236}">
                      <a16:creationId xmlns:a16="http://schemas.microsoft.com/office/drawing/2014/main" id="{00D7C237-71FC-445A-9F26-101C7B72A66E}"/>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10">
                  <a:extLst>
                    <a:ext uri="{FF2B5EF4-FFF2-40B4-BE49-F238E27FC236}">
                      <a16:creationId xmlns:a16="http://schemas.microsoft.com/office/drawing/2014/main" id="{66875E49-12B2-4689-93D2-F6C3DFA57408}"/>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Oval 311">
                  <a:extLst>
                    <a:ext uri="{FF2B5EF4-FFF2-40B4-BE49-F238E27FC236}">
                      <a16:creationId xmlns:a16="http://schemas.microsoft.com/office/drawing/2014/main" id="{79E812C8-6A14-42FA-B983-56B6F7303417}"/>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12">
                  <a:extLst>
                    <a:ext uri="{FF2B5EF4-FFF2-40B4-BE49-F238E27FC236}">
                      <a16:creationId xmlns:a16="http://schemas.microsoft.com/office/drawing/2014/main" id="{6EE140AE-95E2-42D6-8343-EED0E01B8E8F}"/>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Oval 313">
                  <a:extLst>
                    <a:ext uri="{FF2B5EF4-FFF2-40B4-BE49-F238E27FC236}">
                      <a16:creationId xmlns:a16="http://schemas.microsoft.com/office/drawing/2014/main" id="{A91A4C56-03CB-4D67-8CD8-FC29B3A2B6DE}"/>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14">
                  <a:extLst>
                    <a:ext uri="{FF2B5EF4-FFF2-40B4-BE49-F238E27FC236}">
                      <a16:creationId xmlns:a16="http://schemas.microsoft.com/office/drawing/2014/main" id="{4BF4DB61-E50C-4659-B315-21BF743FF7EC}"/>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315">
                  <a:extLst>
                    <a:ext uri="{FF2B5EF4-FFF2-40B4-BE49-F238E27FC236}">
                      <a16:creationId xmlns:a16="http://schemas.microsoft.com/office/drawing/2014/main" id="{263D783B-3857-4E55-A551-6655D8DDA10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316">
                  <a:extLst>
                    <a:ext uri="{FF2B5EF4-FFF2-40B4-BE49-F238E27FC236}">
                      <a16:creationId xmlns:a16="http://schemas.microsoft.com/office/drawing/2014/main" id="{E46D5622-D664-481B-8902-70C961FAFD8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Oval 317">
                  <a:extLst>
                    <a:ext uri="{FF2B5EF4-FFF2-40B4-BE49-F238E27FC236}">
                      <a16:creationId xmlns:a16="http://schemas.microsoft.com/office/drawing/2014/main" id="{5BDC2AA3-8653-47C6-9CF7-2579486BFFF4}"/>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318">
                  <a:extLst>
                    <a:ext uri="{FF2B5EF4-FFF2-40B4-BE49-F238E27FC236}">
                      <a16:creationId xmlns:a16="http://schemas.microsoft.com/office/drawing/2014/main" id="{3A66D3FE-E235-4203-A19F-BC38BF7A6C4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319">
                  <a:extLst>
                    <a:ext uri="{FF2B5EF4-FFF2-40B4-BE49-F238E27FC236}">
                      <a16:creationId xmlns:a16="http://schemas.microsoft.com/office/drawing/2014/main" id="{6C51C0E5-2DAE-4DE1-BAE4-8E0D932D99E4}"/>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Line 320">
                  <a:extLst>
                    <a:ext uri="{FF2B5EF4-FFF2-40B4-BE49-F238E27FC236}">
                      <a16:creationId xmlns:a16="http://schemas.microsoft.com/office/drawing/2014/main" id="{FED6DFE8-0963-48D1-9BAA-53772F0EA839}"/>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EF34A4EB-3F1D-46DA-8918-F39703249E85}"/>
                </a:ext>
              </a:extLst>
            </p:cNvPr>
            <p:cNvGrpSpPr/>
            <p:nvPr/>
          </p:nvGrpSpPr>
          <p:grpSpPr>
            <a:xfrm>
              <a:off x="4711392" y="3113161"/>
              <a:ext cx="3075333" cy="492443"/>
              <a:chOff x="5055348" y="2856123"/>
              <a:chExt cx="3075333" cy="492443"/>
            </a:xfrm>
          </p:grpSpPr>
          <p:grpSp>
            <p:nvGrpSpPr>
              <p:cNvPr id="15" name="Group 14">
                <a:extLst>
                  <a:ext uri="{FF2B5EF4-FFF2-40B4-BE49-F238E27FC236}">
                    <a16:creationId xmlns:a16="http://schemas.microsoft.com/office/drawing/2014/main" id="{E136D759-25F2-4CF2-9BE6-769681C37E48}"/>
                  </a:ext>
                </a:extLst>
              </p:cNvPr>
              <p:cNvGrpSpPr/>
              <p:nvPr/>
            </p:nvGrpSpPr>
            <p:grpSpPr>
              <a:xfrm>
                <a:off x="5055348" y="2929307"/>
                <a:ext cx="346075" cy="346075"/>
                <a:chOff x="3398838" y="2895601"/>
                <a:chExt cx="346075" cy="346075"/>
              </a:xfrm>
            </p:grpSpPr>
            <p:sp>
              <p:nvSpPr>
                <p:cNvPr id="16" name="Freeform 49">
                  <a:extLst>
                    <a:ext uri="{FF2B5EF4-FFF2-40B4-BE49-F238E27FC236}">
                      <a16:creationId xmlns:a16="http://schemas.microsoft.com/office/drawing/2014/main" id="{56CCB68B-57D2-49CC-B61F-363F0FF3AD9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50">
                  <a:extLst>
                    <a:ext uri="{FF2B5EF4-FFF2-40B4-BE49-F238E27FC236}">
                      <a16:creationId xmlns:a16="http://schemas.microsoft.com/office/drawing/2014/main" id="{67F96EFD-DA55-4AD5-BA45-4313C3E9814D}"/>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Oval 51">
                  <a:extLst>
                    <a:ext uri="{FF2B5EF4-FFF2-40B4-BE49-F238E27FC236}">
                      <a16:creationId xmlns:a16="http://schemas.microsoft.com/office/drawing/2014/main" id="{F372C151-C001-4280-B771-9A239086CCF5}"/>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52">
                  <a:extLst>
                    <a:ext uri="{FF2B5EF4-FFF2-40B4-BE49-F238E27FC236}">
                      <a16:creationId xmlns:a16="http://schemas.microsoft.com/office/drawing/2014/main" id="{D3FA7893-F8A0-4F72-ACCF-CF4CE6E4B9E5}"/>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53">
                  <a:extLst>
                    <a:ext uri="{FF2B5EF4-FFF2-40B4-BE49-F238E27FC236}">
                      <a16:creationId xmlns:a16="http://schemas.microsoft.com/office/drawing/2014/main" id="{C017CF38-81FD-491D-9BA4-35D01D4D42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54">
                  <a:extLst>
                    <a:ext uri="{FF2B5EF4-FFF2-40B4-BE49-F238E27FC236}">
                      <a16:creationId xmlns:a16="http://schemas.microsoft.com/office/drawing/2014/main" id="{99433936-BA1A-40A3-959B-047AFFF78F7C}"/>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Oval 55">
                  <a:extLst>
                    <a:ext uri="{FF2B5EF4-FFF2-40B4-BE49-F238E27FC236}">
                      <a16:creationId xmlns:a16="http://schemas.microsoft.com/office/drawing/2014/main" id="{BDA2F5A8-B23C-499E-9267-3DC7A37FA790}"/>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56">
                  <a:extLst>
                    <a:ext uri="{FF2B5EF4-FFF2-40B4-BE49-F238E27FC236}">
                      <a16:creationId xmlns:a16="http://schemas.microsoft.com/office/drawing/2014/main" id="{099EF59E-5EEF-46B5-962D-A5FD94EA515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57">
                  <a:extLst>
                    <a:ext uri="{FF2B5EF4-FFF2-40B4-BE49-F238E27FC236}">
                      <a16:creationId xmlns:a16="http://schemas.microsoft.com/office/drawing/2014/main" id="{FCE54361-37E3-4F52-B33F-6FAA345B486E}"/>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58">
                  <a:extLst>
                    <a:ext uri="{FF2B5EF4-FFF2-40B4-BE49-F238E27FC236}">
                      <a16:creationId xmlns:a16="http://schemas.microsoft.com/office/drawing/2014/main" id="{78645E47-D178-4E95-8459-77D1D8FF6434}"/>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Oval 59">
                  <a:extLst>
                    <a:ext uri="{FF2B5EF4-FFF2-40B4-BE49-F238E27FC236}">
                      <a16:creationId xmlns:a16="http://schemas.microsoft.com/office/drawing/2014/main" id="{7854B272-51DE-4F9C-A5CA-3532EA082A42}"/>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0">
                  <a:extLst>
                    <a:ext uri="{FF2B5EF4-FFF2-40B4-BE49-F238E27FC236}">
                      <a16:creationId xmlns:a16="http://schemas.microsoft.com/office/drawing/2014/main" id="{814DA909-0D02-4070-A399-CC0263BE579C}"/>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Line 61">
                  <a:extLst>
                    <a:ext uri="{FF2B5EF4-FFF2-40B4-BE49-F238E27FC236}">
                      <a16:creationId xmlns:a16="http://schemas.microsoft.com/office/drawing/2014/main" id="{5899F489-EDA7-4EC2-826F-95D6DBC76562}"/>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Line 62">
                  <a:extLst>
                    <a:ext uri="{FF2B5EF4-FFF2-40B4-BE49-F238E27FC236}">
                      <a16:creationId xmlns:a16="http://schemas.microsoft.com/office/drawing/2014/main" id="{83CCE497-C8F7-4970-AE29-490A81B267C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Rectangle 64">
                <a:extLst>
                  <a:ext uri="{FF2B5EF4-FFF2-40B4-BE49-F238E27FC236}">
                    <a16:creationId xmlns:a16="http://schemas.microsoft.com/office/drawing/2014/main" id="{D600301E-404F-4763-892B-EE1C3109F4D3}"/>
                  </a:ext>
                </a:extLst>
              </p:cNvPr>
              <p:cNvSpPr/>
              <p:nvPr/>
            </p:nvSpPr>
            <p:spPr>
              <a:xfrm>
                <a:off x="5642387" y="2856123"/>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7" name="Group 96">
              <a:extLst>
                <a:ext uri="{FF2B5EF4-FFF2-40B4-BE49-F238E27FC236}">
                  <a16:creationId xmlns:a16="http://schemas.microsoft.com/office/drawing/2014/main" id="{7375CECE-C8C6-426B-9A8C-EB696D69F141}"/>
                </a:ext>
              </a:extLst>
            </p:cNvPr>
            <p:cNvGrpSpPr/>
            <p:nvPr/>
          </p:nvGrpSpPr>
          <p:grpSpPr>
            <a:xfrm>
              <a:off x="4719329" y="4101260"/>
              <a:ext cx="3067396" cy="492443"/>
              <a:chOff x="5063285" y="3639850"/>
              <a:chExt cx="3067396" cy="492443"/>
            </a:xfrm>
          </p:grpSpPr>
          <p:grpSp>
            <p:nvGrpSpPr>
              <p:cNvPr id="41" name="Group 40">
                <a:extLst>
                  <a:ext uri="{FF2B5EF4-FFF2-40B4-BE49-F238E27FC236}">
                    <a16:creationId xmlns:a16="http://schemas.microsoft.com/office/drawing/2014/main" id="{6974775F-B291-4B53-B461-88835C383ED5}"/>
                  </a:ext>
                </a:extLst>
              </p:cNvPr>
              <p:cNvGrpSpPr/>
              <p:nvPr/>
            </p:nvGrpSpPr>
            <p:grpSpPr>
              <a:xfrm>
                <a:off x="5063285" y="3728115"/>
                <a:ext cx="330200" cy="315913"/>
                <a:chOff x="4127500" y="2909888"/>
                <a:chExt cx="330200" cy="315913"/>
              </a:xfrm>
            </p:grpSpPr>
            <p:sp>
              <p:nvSpPr>
                <p:cNvPr id="42" name="Oval 268">
                  <a:extLst>
                    <a:ext uri="{FF2B5EF4-FFF2-40B4-BE49-F238E27FC236}">
                      <a16:creationId xmlns:a16="http://schemas.microsoft.com/office/drawing/2014/main" id="{FE9D5F51-D5BF-438E-8442-591451564E59}"/>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69">
                  <a:extLst>
                    <a:ext uri="{FF2B5EF4-FFF2-40B4-BE49-F238E27FC236}">
                      <a16:creationId xmlns:a16="http://schemas.microsoft.com/office/drawing/2014/main" id="{4514A40D-D6F0-4AD6-9605-37581D312EC8}"/>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Oval 270">
                  <a:extLst>
                    <a:ext uri="{FF2B5EF4-FFF2-40B4-BE49-F238E27FC236}">
                      <a16:creationId xmlns:a16="http://schemas.microsoft.com/office/drawing/2014/main" id="{B605F216-E7D2-42D4-8BCF-4B68365DD59A}"/>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71">
                  <a:extLst>
                    <a:ext uri="{FF2B5EF4-FFF2-40B4-BE49-F238E27FC236}">
                      <a16:creationId xmlns:a16="http://schemas.microsoft.com/office/drawing/2014/main" id="{7221B60C-9DC7-49BE-9845-B55F67481AED}"/>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Oval 272">
                  <a:extLst>
                    <a:ext uri="{FF2B5EF4-FFF2-40B4-BE49-F238E27FC236}">
                      <a16:creationId xmlns:a16="http://schemas.microsoft.com/office/drawing/2014/main" id="{F7CDF7AF-4200-420D-ACFE-5F2B36CC0F4B}"/>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73">
                  <a:extLst>
                    <a:ext uri="{FF2B5EF4-FFF2-40B4-BE49-F238E27FC236}">
                      <a16:creationId xmlns:a16="http://schemas.microsoft.com/office/drawing/2014/main" id="{1A3F4268-4FB7-4106-9CDA-E5DFAC4ABF05}"/>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74">
                  <a:extLst>
                    <a:ext uri="{FF2B5EF4-FFF2-40B4-BE49-F238E27FC236}">
                      <a16:creationId xmlns:a16="http://schemas.microsoft.com/office/drawing/2014/main" id="{090011F9-93DA-4E08-8197-0237F3720B9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75">
                  <a:extLst>
                    <a:ext uri="{FF2B5EF4-FFF2-40B4-BE49-F238E27FC236}">
                      <a16:creationId xmlns:a16="http://schemas.microsoft.com/office/drawing/2014/main" id="{832AB0A3-F36E-4927-8E0D-E0C36586B75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6">
                  <a:extLst>
                    <a:ext uri="{FF2B5EF4-FFF2-40B4-BE49-F238E27FC236}">
                      <a16:creationId xmlns:a16="http://schemas.microsoft.com/office/drawing/2014/main" id="{69185BBE-8B01-4042-9127-5E91F9AA4D0C}"/>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81" name="Rectangle 80">
                <a:extLst>
                  <a:ext uri="{FF2B5EF4-FFF2-40B4-BE49-F238E27FC236}">
                    <a16:creationId xmlns:a16="http://schemas.microsoft.com/office/drawing/2014/main" id="{E7E16F25-9A73-4F49-8593-4DDEE2A8AB5D}"/>
                  </a:ext>
                </a:extLst>
              </p:cNvPr>
              <p:cNvSpPr/>
              <p:nvPr/>
            </p:nvSpPr>
            <p:spPr>
              <a:xfrm>
                <a:off x="5642387" y="3639850"/>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6" name="Group 95">
              <a:extLst>
                <a:ext uri="{FF2B5EF4-FFF2-40B4-BE49-F238E27FC236}">
                  <a16:creationId xmlns:a16="http://schemas.microsoft.com/office/drawing/2014/main" id="{B7DB03EE-BB00-488A-B451-6DF7DA5AC981}"/>
                </a:ext>
              </a:extLst>
            </p:cNvPr>
            <p:cNvGrpSpPr/>
            <p:nvPr/>
          </p:nvGrpSpPr>
          <p:grpSpPr>
            <a:xfrm>
              <a:off x="4712185" y="5089358"/>
              <a:ext cx="3074540" cy="492443"/>
              <a:chOff x="5056141" y="4560242"/>
              <a:chExt cx="3074540" cy="492443"/>
            </a:xfrm>
          </p:grpSpPr>
          <p:grpSp>
            <p:nvGrpSpPr>
              <p:cNvPr id="30" name="Group 29">
                <a:extLst>
                  <a:ext uri="{FF2B5EF4-FFF2-40B4-BE49-F238E27FC236}">
                    <a16:creationId xmlns:a16="http://schemas.microsoft.com/office/drawing/2014/main" id="{2FED15E3-F2A7-469C-B628-611921767E34}"/>
                  </a:ext>
                </a:extLst>
              </p:cNvPr>
              <p:cNvGrpSpPr/>
              <p:nvPr/>
            </p:nvGrpSpPr>
            <p:grpSpPr>
              <a:xfrm>
                <a:off x="5056141" y="4633426"/>
                <a:ext cx="344488" cy="346075"/>
                <a:chOff x="4841875" y="2895601"/>
                <a:chExt cx="344488" cy="346075"/>
              </a:xfrm>
            </p:grpSpPr>
            <p:sp>
              <p:nvSpPr>
                <p:cNvPr id="31" name="Freeform 258">
                  <a:extLst>
                    <a:ext uri="{FF2B5EF4-FFF2-40B4-BE49-F238E27FC236}">
                      <a16:creationId xmlns:a16="http://schemas.microsoft.com/office/drawing/2014/main" id="{66F1D3E8-8C01-4B14-8A55-CA0D336560C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59">
                  <a:extLst>
                    <a:ext uri="{FF2B5EF4-FFF2-40B4-BE49-F238E27FC236}">
                      <a16:creationId xmlns:a16="http://schemas.microsoft.com/office/drawing/2014/main" id="{C7E4337D-67E8-477B-8284-B0579D01600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60">
                  <a:extLst>
                    <a:ext uri="{FF2B5EF4-FFF2-40B4-BE49-F238E27FC236}">
                      <a16:creationId xmlns:a16="http://schemas.microsoft.com/office/drawing/2014/main" id="{C2AF1AB5-D96A-4C19-BE80-2C8A0736E9B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Line 261">
                  <a:extLst>
                    <a:ext uri="{FF2B5EF4-FFF2-40B4-BE49-F238E27FC236}">
                      <a16:creationId xmlns:a16="http://schemas.microsoft.com/office/drawing/2014/main" id="{FF7B7042-5F74-4182-89DF-79E95F074837}"/>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Line 262">
                  <a:extLst>
                    <a:ext uri="{FF2B5EF4-FFF2-40B4-BE49-F238E27FC236}">
                      <a16:creationId xmlns:a16="http://schemas.microsoft.com/office/drawing/2014/main" id="{6D40A249-C0DF-492C-98A0-5563396CEDA3}"/>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Line 263">
                  <a:extLst>
                    <a:ext uri="{FF2B5EF4-FFF2-40B4-BE49-F238E27FC236}">
                      <a16:creationId xmlns:a16="http://schemas.microsoft.com/office/drawing/2014/main" id="{0424966D-2E93-463D-925D-8EC1314AA4C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Oval 264">
                  <a:extLst>
                    <a:ext uri="{FF2B5EF4-FFF2-40B4-BE49-F238E27FC236}">
                      <a16:creationId xmlns:a16="http://schemas.microsoft.com/office/drawing/2014/main" id="{A2027076-84C0-41AA-ABE6-E182664DD1A7}"/>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 name="Oval 265">
                  <a:extLst>
                    <a:ext uri="{FF2B5EF4-FFF2-40B4-BE49-F238E27FC236}">
                      <a16:creationId xmlns:a16="http://schemas.microsoft.com/office/drawing/2014/main" id="{34911030-E1C4-47C6-B878-AB9504619EC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 name="Oval 266">
                  <a:extLst>
                    <a:ext uri="{FF2B5EF4-FFF2-40B4-BE49-F238E27FC236}">
                      <a16:creationId xmlns:a16="http://schemas.microsoft.com/office/drawing/2014/main" id="{872A828C-C960-409B-BA85-F3FA58C5877B}"/>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7">
                  <a:extLst>
                    <a:ext uri="{FF2B5EF4-FFF2-40B4-BE49-F238E27FC236}">
                      <a16:creationId xmlns:a16="http://schemas.microsoft.com/office/drawing/2014/main" id="{111031BF-F147-4673-B7D2-BAB9FDE01341}"/>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94" name="Rectangle 93">
                <a:extLst>
                  <a:ext uri="{FF2B5EF4-FFF2-40B4-BE49-F238E27FC236}">
                    <a16:creationId xmlns:a16="http://schemas.microsoft.com/office/drawing/2014/main" id="{9482C2C4-A83F-481A-A4DA-8A5D9AD7A680}"/>
                  </a:ext>
                </a:extLst>
              </p:cNvPr>
              <p:cNvSpPr/>
              <p:nvPr/>
            </p:nvSpPr>
            <p:spPr>
              <a:xfrm>
                <a:off x="5642387" y="4560242"/>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13" name="Group 12">
              <a:extLst>
                <a:ext uri="{FF2B5EF4-FFF2-40B4-BE49-F238E27FC236}">
                  <a16:creationId xmlns:a16="http://schemas.microsoft.com/office/drawing/2014/main" id="{DFB86711-61B6-4E9F-94FC-7E4E4C2AFDBB}"/>
                </a:ext>
              </a:extLst>
            </p:cNvPr>
            <p:cNvGrpSpPr/>
            <p:nvPr/>
          </p:nvGrpSpPr>
          <p:grpSpPr>
            <a:xfrm>
              <a:off x="4721542" y="2742223"/>
              <a:ext cx="2998053" cy="246221"/>
              <a:chOff x="4721542" y="2734320"/>
              <a:chExt cx="2998053" cy="246221"/>
            </a:xfrm>
          </p:grpSpPr>
          <p:grpSp>
            <p:nvGrpSpPr>
              <p:cNvPr id="8" name="Group 7">
                <a:extLst>
                  <a:ext uri="{FF2B5EF4-FFF2-40B4-BE49-F238E27FC236}">
                    <a16:creationId xmlns:a16="http://schemas.microsoft.com/office/drawing/2014/main" id="{4AF81162-F8E5-4429-8E39-AF70CBB53233}"/>
                  </a:ext>
                </a:extLst>
              </p:cNvPr>
              <p:cNvGrpSpPr/>
              <p:nvPr/>
            </p:nvGrpSpPr>
            <p:grpSpPr>
              <a:xfrm>
                <a:off x="5298431" y="2813132"/>
                <a:ext cx="2421164" cy="88596"/>
                <a:chOff x="4674462" y="2940354"/>
                <a:chExt cx="3045133" cy="81030"/>
              </a:xfrm>
            </p:grpSpPr>
            <p:sp>
              <p:nvSpPr>
                <p:cNvPr id="7" name="Rectangle: Rounded Corners 6">
                  <a:extLst>
                    <a:ext uri="{FF2B5EF4-FFF2-40B4-BE49-F238E27FC236}">
                      <a16:creationId xmlns:a16="http://schemas.microsoft.com/office/drawing/2014/main" id="{946F7D42-7783-4AA6-ADD6-AB6D2DF05CAF}"/>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Rounded Corners 70">
                  <a:extLst>
                    <a:ext uri="{FF2B5EF4-FFF2-40B4-BE49-F238E27FC236}">
                      <a16:creationId xmlns:a16="http://schemas.microsoft.com/office/drawing/2014/main" id="{0A78528F-E9CB-4B99-BD4F-A6AE016C76C8}"/>
                    </a:ext>
                  </a:extLst>
                </p:cNvPr>
                <p:cNvSpPr/>
                <p:nvPr/>
              </p:nvSpPr>
              <p:spPr>
                <a:xfrm>
                  <a:off x="4674463" y="2940354"/>
                  <a:ext cx="1834287"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3" name="Rectangle 72">
                <a:extLst>
                  <a:ext uri="{FF2B5EF4-FFF2-40B4-BE49-F238E27FC236}">
                    <a16:creationId xmlns:a16="http://schemas.microsoft.com/office/drawing/2014/main" id="{CBE1CF42-34AD-45F7-9BB7-06D7FDE081B7}"/>
                  </a:ext>
                </a:extLst>
              </p:cNvPr>
              <p:cNvSpPr/>
              <p:nvPr/>
            </p:nvSpPr>
            <p:spPr>
              <a:xfrm>
                <a:off x="4721542" y="2734320"/>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65%</a:t>
                </a:r>
              </a:p>
            </p:txBody>
          </p:sp>
        </p:grpSp>
        <p:grpSp>
          <p:nvGrpSpPr>
            <p:cNvPr id="11" name="Group 10">
              <a:extLst>
                <a:ext uri="{FF2B5EF4-FFF2-40B4-BE49-F238E27FC236}">
                  <a16:creationId xmlns:a16="http://schemas.microsoft.com/office/drawing/2014/main" id="{02F17230-3C6B-4C60-8575-90C979038AC0}"/>
                </a:ext>
              </a:extLst>
            </p:cNvPr>
            <p:cNvGrpSpPr/>
            <p:nvPr/>
          </p:nvGrpSpPr>
          <p:grpSpPr>
            <a:xfrm>
              <a:off x="4721542" y="3730321"/>
              <a:ext cx="2998053" cy="246221"/>
              <a:chOff x="4721542" y="3848257"/>
              <a:chExt cx="2998053" cy="246221"/>
            </a:xfrm>
          </p:grpSpPr>
          <p:grpSp>
            <p:nvGrpSpPr>
              <p:cNvPr id="78" name="Group 77">
                <a:extLst>
                  <a:ext uri="{FF2B5EF4-FFF2-40B4-BE49-F238E27FC236}">
                    <a16:creationId xmlns:a16="http://schemas.microsoft.com/office/drawing/2014/main" id="{19E0996D-AF4A-4FFB-A88F-2FEE0A9EDCD2}"/>
                  </a:ext>
                </a:extLst>
              </p:cNvPr>
              <p:cNvGrpSpPr/>
              <p:nvPr/>
            </p:nvGrpSpPr>
            <p:grpSpPr>
              <a:xfrm>
                <a:off x="5298431" y="3927069"/>
                <a:ext cx="2421164" cy="88596"/>
                <a:chOff x="4674462" y="2940354"/>
                <a:chExt cx="3045133" cy="81030"/>
              </a:xfrm>
            </p:grpSpPr>
            <p:sp>
              <p:nvSpPr>
                <p:cNvPr id="79" name="Rectangle: Rounded Corners 78">
                  <a:extLst>
                    <a:ext uri="{FF2B5EF4-FFF2-40B4-BE49-F238E27FC236}">
                      <a16:creationId xmlns:a16="http://schemas.microsoft.com/office/drawing/2014/main" id="{214774FE-1FFD-4D64-8A37-76CB44EB021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79">
                  <a:extLst>
                    <a:ext uri="{FF2B5EF4-FFF2-40B4-BE49-F238E27FC236}">
                      <a16:creationId xmlns:a16="http://schemas.microsoft.com/office/drawing/2014/main" id="{CCFD5BBD-3EB8-4D70-947E-F5AFBFF96EC0}"/>
                    </a:ext>
                  </a:extLst>
                </p:cNvPr>
                <p:cNvSpPr/>
                <p:nvPr/>
              </p:nvSpPr>
              <p:spPr>
                <a:xfrm>
                  <a:off x="4674465" y="2940354"/>
                  <a:ext cx="156915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Rectangle 81">
                <a:extLst>
                  <a:ext uri="{FF2B5EF4-FFF2-40B4-BE49-F238E27FC236}">
                    <a16:creationId xmlns:a16="http://schemas.microsoft.com/office/drawing/2014/main" id="{CC76473C-D689-4828-A3C2-DBFA64DB3596}"/>
                  </a:ext>
                </a:extLst>
              </p:cNvPr>
              <p:cNvSpPr/>
              <p:nvPr/>
            </p:nvSpPr>
            <p:spPr>
              <a:xfrm>
                <a:off x="4721542" y="3848257"/>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50%</a:t>
                </a:r>
              </a:p>
            </p:txBody>
          </p:sp>
        </p:grpSp>
        <p:grpSp>
          <p:nvGrpSpPr>
            <p:cNvPr id="10" name="Group 9">
              <a:extLst>
                <a:ext uri="{FF2B5EF4-FFF2-40B4-BE49-F238E27FC236}">
                  <a16:creationId xmlns:a16="http://schemas.microsoft.com/office/drawing/2014/main" id="{B604189C-E133-4D62-9D02-29130FCCC123}"/>
                </a:ext>
              </a:extLst>
            </p:cNvPr>
            <p:cNvGrpSpPr/>
            <p:nvPr/>
          </p:nvGrpSpPr>
          <p:grpSpPr>
            <a:xfrm>
              <a:off x="4721542" y="4718420"/>
              <a:ext cx="2998053" cy="246221"/>
              <a:chOff x="4721542" y="4753566"/>
              <a:chExt cx="2998053" cy="246221"/>
            </a:xfrm>
          </p:grpSpPr>
          <p:grpSp>
            <p:nvGrpSpPr>
              <p:cNvPr id="83" name="Group 82">
                <a:extLst>
                  <a:ext uri="{FF2B5EF4-FFF2-40B4-BE49-F238E27FC236}">
                    <a16:creationId xmlns:a16="http://schemas.microsoft.com/office/drawing/2014/main" id="{FBA54A74-91C7-4A8E-8256-29CECA65EBE5}"/>
                  </a:ext>
                </a:extLst>
              </p:cNvPr>
              <p:cNvGrpSpPr/>
              <p:nvPr/>
            </p:nvGrpSpPr>
            <p:grpSpPr>
              <a:xfrm>
                <a:off x="5298431" y="4832378"/>
                <a:ext cx="2421164" cy="88596"/>
                <a:chOff x="4674462" y="2940354"/>
                <a:chExt cx="3045133" cy="81030"/>
              </a:xfrm>
            </p:grpSpPr>
            <p:sp>
              <p:nvSpPr>
                <p:cNvPr id="84" name="Rectangle: Rounded Corners 83">
                  <a:extLst>
                    <a:ext uri="{FF2B5EF4-FFF2-40B4-BE49-F238E27FC236}">
                      <a16:creationId xmlns:a16="http://schemas.microsoft.com/office/drawing/2014/main" id="{BAF05105-E146-4A76-80BC-D132339D80C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a16="http://schemas.microsoft.com/office/drawing/2014/main" id="{C85F8D48-F497-4FF4-86A4-A306F3F0ED91}"/>
                    </a:ext>
                  </a:extLst>
                </p:cNvPr>
                <p:cNvSpPr/>
                <p:nvPr/>
              </p:nvSpPr>
              <p:spPr>
                <a:xfrm>
                  <a:off x="4674463" y="2940354"/>
                  <a:ext cx="2392762"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6" name="Rectangle 85">
                <a:extLst>
                  <a:ext uri="{FF2B5EF4-FFF2-40B4-BE49-F238E27FC236}">
                    <a16:creationId xmlns:a16="http://schemas.microsoft.com/office/drawing/2014/main" id="{AC35B425-E17C-46A6-BC1C-89C34E2B336C}"/>
                  </a:ext>
                </a:extLst>
              </p:cNvPr>
              <p:cNvSpPr/>
              <p:nvPr/>
            </p:nvSpPr>
            <p:spPr>
              <a:xfrm>
                <a:off x="4721542" y="4753566"/>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80%</a:t>
                </a:r>
              </a:p>
            </p:txBody>
          </p:sp>
        </p:grpSp>
        <p:grpSp>
          <p:nvGrpSpPr>
            <p:cNvPr id="9" name="Group 8">
              <a:extLst>
                <a:ext uri="{FF2B5EF4-FFF2-40B4-BE49-F238E27FC236}">
                  <a16:creationId xmlns:a16="http://schemas.microsoft.com/office/drawing/2014/main" id="{66413DCC-904B-4563-90F1-A5A71C657368}"/>
                </a:ext>
              </a:extLst>
            </p:cNvPr>
            <p:cNvGrpSpPr/>
            <p:nvPr/>
          </p:nvGrpSpPr>
          <p:grpSpPr>
            <a:xfrm>
              <a:off x="4721542" y="5706518"/>
              <a:ext cx="2998053" cy="246221"/>
              <a:chOff x="4721542" y="5706518"/>
              <a:chExt cx="2998053" cy="246221"/>
            </a:xfrm>
          </p:grpSpPr>
          <p:grpSp>
            <p:nvGrpSpPr>
              <p:cNvPr id="87" name="Group 86">
                <a:extLst>
                  <a:ext uri="{FF2B5EF4-FFF2-40B4-BE49-F238E27FC236}">
                    <a16:creationId xmlns:a16="http://schemas.microsoft.com/office/drawing/2014/main" id="{C7ADDD0C-4947-4DFD-8604-1C7FC185D6F1}"/>
                  </a:ext>
                </a:extLst>
              </p:cNvPr>
              <p:cNvGrpSpPr/>
              <p:nvPr/>
            </p:nvGrpSpPr>
            <p:grpSpPr>
              <a:xfrm>
                <a:off x="5298431" y="5785330"/>
                <a:ext cx="2421164" cy="88596"/>
                <a:chOff x="4674462" y="2940354"/>
                <a:chExt cx="3045133" cy="81030"/>
              </a:xfrm>
            </p:grpSpPr>
            <p:sp>
              <p:nvSpPr>
                <p:cNvPr id="88" name="Rectangle: Rounded Corners 87">
                  <a:extLst>
                    <a:ext uri="{FF2B5EF4-FFF2-40B4-BE49-F238E27FC236}">
                      <a16:creationId xmlns:a16="http://schemas.microsoft.com/office/drawing/2014/main" id="{3EE0ED0C-1321-4AB3-B03A-B7AD85571E6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Rounded Corners 88">
                  <a:extLst>
                    <a:ext uri="{FF2B5EF4-FFF2-40B4-BE49-F238E27FC236}">
                      <a16:creationId xmlns:a16="http://schemas.microsoft.com/office/drawing/2014/main" id="{4409F7EA-DE17-4C15-80F3-78361F8366BE}"/>
                    </a:ext>
                  </a:extLst>
                </p:cNvPr>
                <p:cNvSpPr/>
                <p:nvPr/>
              </p:nvSpPr>
              <p:spPr>
                <a:xfrm>
                  <a:off x="4674465" y="2940354"/>
                  <a:ext cx="94920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ectangle 89">
                <a:extLst>
                  <a:ext uri="{FF2B5EF4-FFF2-40B4-BE49-F238E27FC236}">
                    <a16:creationId xmlns:a16="http://schemas.microsoft.com/office/drawing/2014/main" id="{A101B8DB-BADB-4084-8CD6-6CEEA620099A}"/>
                  </a:ext>
                </a:extLst>
              </p:cNvPr>
              <p:cNvSpPr/>
              <p:nvPr/>
            </p:nvSpPr>
            <p:spPr>
              <a:xfrm>
                <a:off x="4721542" y="5706518"/>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35%</a:t>
                </a:r>
              </a:p>
            </p:txBody>
          </p:sp>
        </p:grpSp>
      </p:grpSp>
      <p:grpSp>
        <p:nvGrpSpPr>
          <p:cNvPr id="93" name="Group 92">
            <a:extLst>
              <a:ext uri="{FF2B5EF4-FFF2-40B4-BE49-F238E27FC236}">
                <a16:creationId xmlns:a16="http://schemas.microsoft.com/office/drawing/2014/main" id="{294AEDC0-6B1D-4A3D-860D-83756CC387D3}"/>
              </a:ext>
              <a:ext uri="{C183D7F6-B498-43B3-948B-1728B52AA6E4}">
                <adec:decorative xmlns:adec="http://schemas.microsoft.com/office/drawing/2017/decorative" val="1"/>
              </a:ext>
            </a:extLst>
          </p:cNvPr>
          <p:cNvGrpSpPr/>
          <p:nvPr/>
        </p:nvGrpSpPr>
        <p:grpSpPr>
          <a:xfrm>
            <a:off x="7947095" y="1460325"/>
            <a:ext cx="3302600" cy="3473353"/>
            <a:chOff x="8219787" y="1210180"/>
            <a:chExt cx="3094751" cy="3473353"/>
          </a:xfrm>
        </p:grpSpPr>
        <p:sp>
          <p:nvSpPr>
            <p:cNvPr id="103" name="Rectangle 102">
              <a:extLst>
                <a:ext uri="{FF2B5EF4-FFF2-40B4-BE49-F238E27FC236}">
                  <a16:creationId xmlns:a16="http://schemas.microsoft.com/office/drawing/2014/main" id="{CDAD2E5F-3DBB-47BA-B90E-DDB45972B6AF}"/>
                </a:ext>
              </a:extLst>
            </p:cNvPr>
            <p:cNvSpPr/>
            <p:nvPr/>
          </p:nvSpPr>
          <p:spPr>
            <a:xfrm>
              <a:off x="8338870" y="1303086"/>
              <a:ext cx="2975668" cy="1723549"/>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Managers and research directors earn the most while the sales representatives who are the most in the company earn the least. Research scientists and laboratory technicians are also not paid much</a:t>
              </a:r>
            </a:p>
          </p:txBody>
        </p:sp>
        <p:sp>
          <p:nvSpPr>
            <p:cNvPr id="105" name="Rectangle 104">
              <a:extLst>
                <a:ext uri="{FF2B5EF4-FFF2-40B4-BE49-F238E27FC236}">
                  <a16:creationId xmlns:a16="http://schemas.microsoft.com/office/drawing/2014/main" id="{AD1F5E0B-9D11-43FF-9946-9B61EF9D6E88}"/>
                </a:ext>
              </a:extLst>
            </p:cNvPr>
            <p:cNvSpPr/>
            <p:nvPr/>
          </p:nvSpPr>
          <p:spPr>
            <a:xfrm>
              <a:off x="8305165" y="3944869"/>
              <a:ext cx="2975668" cy="738664"/>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The employees on level 5 earn close to 10 times as much as their counterparts on level 1</a:t>
              </a:r>
            </a:p>
          </p:txBody>
        </p:sp>
        <p:cxnSp>
          <p:nvCxnSpPr>
            <p:cNvPr id="72" name="Straight Connector 71">
              <a:extLst>
                <a:ext uri="{FF2B5EF4-FFF2-40B4-BE49-F238E27FC236}">
                  <a16:creationId xmlns:a16="http://schemas.microsoft.com/office/drawing/2014/main" id="{281FF210-334C-43FA-80C2-0E1E9F3F51C4}"/>
                </a:ext>
              </a:extLst>
            </p:cNvPr>
            <p:cNvCxnSpPr>
              <a:cxnSpLocks/>
            </p:cNvCxnSpPr>
            <p:nvPr/>
          </p:nvCxnSpPr>
          <p:spPr>
            <a:xfrm>
              <a:off x="8219787" y="3836173"/>
              <a:ext cx="299611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F599308-2B51-4D9D-9F9B-2C2E81CA918F}"/>
                </a:ext>
              </a:extLst>
            </p:cNvPr>
            <p:cNvCxnSpPr>
              <a:cxnSpLocks/>
            </p:cNvCxnSpPr>
            <p:nvPr/>
          </p:nvCxnSpPr>
          <p:spPr>
            <a:xfrm>
              <a:off x="8244894" y="1210180"/>
              <a:ext cx="299611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pic>
        <p:nvPicPr>
          <p:cNvPr id="91" name="Picture 9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2090" y="-2353953"/>
            <a:ext cx="6902165" cy="2094118"/>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4714" y="-2393735"/>
            <a:ext cx="7023984" cy="2131078"/>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8242" y="1352676"/>
            <a:ext cx="6282139" cy="1932966"/>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8242" y="3809624"/>
            <a:ext cx="6413096" cy="1973261"/>
          </a:xfrm>
          <a:prstGeom prst="rect">
            <a:avLst/>
          </a:prstGeom>
        </p:spPr>
      </p:pic>
    </p:spTree>
    <p:extLst>
      <p:ext uri="{BB962C8B-B14F-4D97-AF65-F5344CB8AC3E}">
        <p14:creationId xmlns:p14="http://schemas.microsoft.com/office/powerpoint/2010/main" val="3559636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2AEF5FE-6C45-4BF6-9676-571742C3CDD7}"/>
              </a:ext>
            </a:extLst>
          </p:cNvPr>
          <p:cNvSpPr txBox="1"/>
          <p:nvPr/>
        </p:nvSpPr>
        <p:spPr>
          <a:xfrm>
            <a:off x="453354" y="519670"/>
            <a:ext cx="7560346" cy="466025"/>
          </a:xfrm>
          <a:prstGeom prst="rect">
            <a:avLst/>
          </a:prstGeom>
          <a:noFill/>
        </p:spPr>
        <p:txBody>
          <a:bodyPr wrap="square" lIns="0" tIns="0" rIns="0" bIns="0" rtlCol="0">
            <a:spAutoFit/>
          </a:bodyPr>
          <a:lstStyle/>
          <a:p>
            <a:pPr>
              <a:lnSpc>
                <a:spcPts val="4000"/>
              </a:lnSpc>
            </a:pPr>
            <a:r>
              <a:rPr lang="en-US" sz="2800" b="1" dirty="0">
                <a:solidFill>
                  <a:srgbClr val="002060"/>
                </a:solidFill>
                <a:latin typeface="Segoe UI" panose="020B0502040204020203" pitchFamily="34" charset="0"/>
                <a:cs typeface="Segoe UI" panose="020B0502040204020203" pitchFamily="34" charset="0"/>
              </a:rPr>
              <a:t>Predictions</a:t>
            </a:r>
            <a:endParaRPr lang="en-US" sz="3600" b="1" dirty="0">
              <a:solidFill>
                <a:srgbClr val="002060"/>
              </a:solidFill>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EBB415A0-39A4-4597-926D-819C33316679}"/>
              </a:ext>
              <a:ext uri="{C183D7F6-B498-43B3-948B-1728B52AA6E4}">
                <adec:decorative xmlns:adec="http://schemas.microsoft.com/office/drawing/2017/decorative" val="1"/>
              </a:ext>
            </a:extLst>
          </p:cNvPr>
          <p:cNvGrpSpPr/>
          <p:nvPr/>
        </p:nvGrpSpPr>
        <p:grpSpPr>
          <a:xfrm>
            <a:off x="6317064" y="1820841"/>
            <a:ext cx="3367150" cy="4040871"/>
            <a:chOff x="4711392" y="1911868"/>
            <a:chExt cx="3367149" cy="4040871"/>
          </a:xfrm>
        </p:grpSpPr>
        <p:grpSp>
          <p:nvGrpSpPr>
            <p:cNvPr id="99" name="Group 98">
              <a:extLst>
                <a:ext uri="{FF2B5EF4-FFF2-40B4-BE49-F238E27FC236}">
                  <a16:creationId xmlns:a16="http://schemas.microsoft.com/office/drawing/2014/main" id="{6E4AB604-CF34-4776-BFF1-9AD3477F593C}"/>
                </a:ext>
              </a:extLst>
            </p:cNvPr>
            <p:cNvGrpSpPr/>
            <p:nvPr/>
          </p:nvGrpSpPr>
          <p:grpSpPr>
            <a:xfrm>
              <a:off x="4719329" y="1911868"/>
              <a:ext cx="3359212" cy="632454"/>
              <a:chOff x="5063285" y="1915218"/>
              <a:chExt cx="3359212" cy="632454"/>
            </a:xfrm>
          </p:grpSpPr>
          <p:sp>
            <p:nvSpPr>
              <p:cNvPr id="12" name="Rectangle 11">
                <a:extLst>
                  <a:ext uri="{FF2B5EF4-FFF2-40B4-BE49-F238E27FC236}">
                    <a16:creationId xmlns:a16="http://schemas.microsoft.com/office/drawing/2014/main" id="{267E4A54-8A0F-43A0-AA7D-F508F05BB2EF}"/>
                  </a:ext>
                </a:extLst>
              </p:cNvPr>
              <p:cNvSpPr/>
              <p:nvPr/>
            </p:nvSpPr>
            <p:spPr>
              <a:xfrm>
                <a:off x="5934203" y="1915218"/>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nvGrpSpPr>
              <p:cNvPr id="51" name="Group 50">
                <a:extLst>
                  <a:ext uri="{FF2B5EF4-FFF2-40B4-BE49-F238E27FC236}">
                    <a16:creationId xmlns:a16="http://schemas.microsoft.com/office/drawing/2014/main" id="{0B97B3C9-EBC6-4C92-9F0A-E28F4EF7A5EA}"/>
                  </a:ext>
                </a:extLst>
              </p:cNvPr>
              <p:cNvGrpSpPr/>
              <p:nvPr/>
            </p:nvGrpSpPr>
            <p:grpSpPr>
              <a:xfrm>
                <a:off x="5063285" y="2201597"/>
                <a:ext cx="330200" cy="346075"/>
                <a:chOff x="2686050" y="2895601"/>
                <a:chExt cx="330200" cy="346075"/>
              </a:xfrm>
            </p:grpSpPr>
            <p:sp>
              <p:nvSpPr>
                <p:cNvPr id="52" name="Oval 309">
                  <a:extLst>
                    <a:ext uri="{FF2B5EF4-FFF2-40B4-BE49-F238E27FC236}">
                      <a16:creationId xmlns:a16="http://schemas.microsoft.com/office/drawing/2014/main" id="{00D7C237-71FC-445A-9F26-101C7B72A66E}"/>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10">
                  <a:extLst>
                    <a:ext uri="{FF2B5EF4-FFF2-40B4-BE49-F238E27FC236}">
                      <a16:creationId xmlns:a16="http://schemas.microsoft.com/office/drawing/2014/main" id="{66875E49-12B2-4689-93D2-F6C3DFA57408}"/>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Oval 311">
                  <a:extLst>
                    <a:ext uri="{FF2B5EF4-FFF2-40B4-BE49-F238E27FC236}">
                      <a16:creationId xmlns:a16="http://schemas.microsoft.com/office/drawing/2014/main" id="{79E812C8-6A14-42FA-B983-56B6F7303417}"/>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12">
                  <a:extLst>
                    <a:ext uri="{FF2B5EF4-FFF2-40B4-BE49-F238E27FC236}">
                      <a16:creationId xmlns:a16="http://schemas.microsoft.com/office/drawing/2014/main" id="{6EE140AE-95E2-42D6-8343-EED0E01B8E8F}"/>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Oval 313">
                  <a:extLst>
                    <a:ext uri="{FF2B5EF4-FFF2-40B4-BE49-F238E27FC236}">
                      <a16:creationId xmlns:a16="http://schemas.microsoft.com/office/drawing/2014/main" id="{A91A4C56-03CB-4D67-8CD8-FC29B3A2B6DE}"/>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14">
                  <a:extLst>
                    <a:ext uri="{FF2B5EF4-FFF2-40B4-BE49-F238E27FC236}">
                      <a16:creationId xmlns:a16="http://schemas.microsoft.com/office/drawing/2014/main" id="{4BF4DB61-E50C-4659-B315-21BF743FF7EC}"/>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315">
                  <a:extLst>
                    <a:ext uri="{FF2B5EF4-FFF2-40B4-BE49-F238E27FC236}">
                      <a16:creationId xmlns:a16="http://schemas.microsoft.com/office/drawing/2014/main" id="{263D783B-3857-4E55-A551-6655D8DDA10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316">
                  <a:extLst>
                    <a:ext uri="{FF2B5EF4-FFF2-40B4-BE49-F238E27FC236}">
                      <a16:creationId xmlns:a16="http://schemas.microsoft.com/office/drawing/2014/main" id="{E46D5622-D664-481B-8902-70C961FAFD8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Oval 317">
                  <a:extLst>
                    <a:ext uri="{FF2B5EF4-FFF2-40B4-BE49-F238E27FC236}">
                      <a16:creationId xmlns:a16="http://schemas.microsoft.com/office/drawing/2014/main" id="{5BDC2AA3-8653-47C6-9CF7-2579486BFFF4}"/>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318">
                  <a:extLst>
                    <a:ext uri="{FF2B5EF4-FFF2-40B4-BE49-F238E27FC236}">
                      <a16:creationId xmlns:a16="http://schemas.microsoft.com/office/drawing/2014/main" id="{3A66D3FE-E235-4203-A19F-BC38BF7A6C4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319">
                  <a:extLst>
                    <a:ext uri="{FF2B5EF4-FFF2-40B4-BE49-F238E27FC236}">
                      <a16:creationId xmlns:a16="http://schemas.microsoft.com/office/drawing/2014/main" id="{6C51C0E5-2DAE-4DE1-BAE4-8E0D932D99E4}"/>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Line 320">
                  <a:extLst>
                    <a:ext uri="{FF2B5EF4-FFF2-40B4-BE49-F238E27FC236}">
                      <a16:creationId xmlns:a16="http://schemas.microsoft.com/office/drawing/2014/main" id="{FED6DFE8-0963-48D1-9BAA-53772F0EA839}"/>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EF34A4EB-3F1D-46DA-8918-F39703249E85}"/>
                </a:ext>
              </a:extLst>
            </p:cNvPr>
            <p:cNvGrpSpPr/>
            <p:nvPr/>
          </p:nvGrpSpPr>
          <p:grpSpPr>
            <a:xfrm>
              <a:off x="4711392" y="3113161"/>
              <a:ext cx="3075333" cy="492443"/>
              <a:chOff x="5055348" y="2856123"/>
              <a:chExt cx="3075333" cy="492443"/>
            </a:xfrm>
          </p:grpSpPr>
          <p:grpSp>
            <p:nvGrpSpPr>
              <p:cNvPr id="15" name="Group 14">
                <a:extLst>
                  <a:ext uri="{FF2B5EF4-FFF2-40B4-BE49-F238E27FC236}">
                    <a16:creationId xmlns:a16="http://schemas.microsoft.com/office/drawing/2014/main" id="{E136D759-25F2-4CF2-9BE6-769681C37E48}"/>
                  </a:ext>
                </a:extLst>
              </p:cNvPr>
              <p:cNvGrpSpPr/>
              <p:nvPr/>
            </p:nvGrpSpPr>
            <p:grpSpPr>
              <a:xfrm>
                <a:off x="5055348" y="2929307"/>
                <a:ext cx="346075" cy="346075"/>
                <a:chOff x="3398838" y="2895601"/>
                <a:chExt cx="346075" cy="346075"/>
              </a:xfrm>
            </p:grpSpPr>
            <p:sp>
              <p:nvSpPr>
                <p:cNvPr id="16" name="Freeform 49">
                  <a:extLst>
                    <a:ext uri="{FF2B5EF4-FFF2-40B4-BE49-F238E27FC236}">
                      <a16:creationId xmlns:a16="http://schemas.microsoft.com/office/drawing/2014/main" id="{56CCB68B-57D2-49CC-B61F-363F0FF3AD9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50">
                  <a:extLst>
                    <a:ext uri="{FF2B5EF4-FFF2-40B4-BE49-F238E27FC236}">
                      <a16:creationId xmlns:a16="http://schemas.microsoft.com/office/drawing/2014/main" id="{67F96EFD-DA55-4AD5-BA45-4313C3E9814D}"/>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Oval 51">
                  <a:extLst>
                    <a:ext uri="{FF2B5EF4-FFF2-40B4-BE49-F238E27FC236}">
                      <a16:creationId xmlns:a16="http://schemas.microsoft.com/office/drawing/2014/main" id="{F372C151-C001-4280-B771-9A239086CCF5}"/>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52">
                  <a:extLst>
                    <a:ext uri="{FF2B5EF4-FFF2-40B4-BE49-F238E27FC236}">
                      <a16:creationId xmlns:a16="http://schemas.microsoft.com/office/drawing/2014/main" id="{D3FA7893-F8A0-4F72-ACCF-CF4CE6E4B9E5}"/>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53">
                  <a:extLst>
                    <a:ext uri="{FF2B5EF4-FFF2-40B4-BE49-F238E27FC236}">
                      <a16:creationId xmlns:a16="http://schemas.microsoft.com/office/drawing/2014/main" id="{C017CF38-81FD-491D-9BA4-35D01D4D42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54">
                  <a:extLst>
                    <a:ext uri="{FF2B5EF4-FFF2-40B4-BE49-F238E27FC236}">
                      <a16:creationId xmlns:a16="http://schemas.microsoft.com/office/drawing/2014/main" id="{99433936-BA1A-40A3-959B-047AFFF78F7C}"/>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Oval 55">
                  <a:extLst>
                    <a:ext uri="{FF2B5EF4-FFF2-40B4-BE49-F238E27FC236}">
                      <a16:creationId xmlns:a16="http://schemas.microsoft.com/office/drawing/2014/main" id="{BDA2F5A8-B23C-499E-9267-3DC7A37FA790}"/>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56">
                  <a:extLst>
                    <a:ext uri="{FF2B5EF4-FFF2-40B4-BE49-F238E27FC236}">
                      <a16:creationId xmlns:a16="http://schemas.microsoft.com/office/drawing/2014/main" id="{099EF59E-5EEF-46B5-962D-A5FD94EA515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57">
                  <a:extLst>
                    <a:ext uri="{FF2B5EF4-FFF2-40B4-BE49-F238E27FC236}">
                      <a16:creationId xmlns:a16="http://schemas.microsoft.com/office/drawing/2014/main" id="{FCE54361-37E3-4F52-B33F-6FAA345B486E}"/>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58">
                  <a:extLst>
                    <a:ext uri="{FF2B5EF4-FFF2-40B4-BE49-F238E27FC236}">
                      <a16:creationId xmlns:a16="http://schemas.microsoft.com/office/drawing/2014/main" id="{78645E47-D178-4E95-8459-77D1D8FF6434}"/>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Oval 59">
                  <a:extLst>
                    <a:ext uri="{FF2B5EF4-FFF2-40B4-BE49-F238E27FC236}">
                      <a16:creationId xmlns:a16="http://schemas.microsoft.com/office/drawing/2014/main" id="{7854B272-51DE-4F9C-A5CA-3532EA082A42}"/>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0">
                  <a:extLst>
                    <a:ext uri="{FF2B5EF4-FFF2-40B4-BE49-F238E27FC236}">
                      <a16:creationId xmlns:a16="http://schemas.microsoft.com/office/drawing/2014/main" id="{814DA909-0D02-4070-A399-CC0263BE579C}"/>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Line 61">
                  <a:extLst>
                    <a:ext uri="{FF2B5EF4-FFF2-40B4-BE49-F238E27FC236}">
                      <a16:creationId xmlns:a16="http://schemas.microsoft.com/office/drawing/2014/main" id="{5899F489-EDA7-4EC2-826F-95D6DBC76562}"/>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Line 62">
                  <a:extLst>
                    <a:ext uri="{FF2B5EF4-FFF2-40B4-BE49-F238E27FC236}">
                      <a16:creationId xmlns:a16="http://schemas.microsoft.com/office/drawing/2014/main" id="{83CCE497-C8F7-4970-AE29-490A81B267C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Rectangle 64">
                <a:extLst>
                  <a:ext uri="{FF2B5EF4-FFF2-40B4-BE49-F238E27FC236}">
                    <a16:creationId xmlns:a16="http://schemas.microsoft.com/office/drawing/2014/main" id="{D600301E-404F-4763-892B-EE1C3109F4D3}"/>
                  </a:ext>
                </a:extLst>
              </p:cNvPr>
              <p:cNvSpPr/>
              <p:nvPr/>
            </p:nvSpPr>
            <p:spPr>
              <a:xfrm>
                <a:off x="5642387" y="2856123"/>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7" name="Group 96">
              <a:extLst>
                <a:ext uri="{FF2B5EF4-FFF2-40B4-BE49-F238E27FC236}">
                  <a16:creationId xmlns:a16="http://schemas.microsoft.com/office/drawing/2014/main" id="{7375CECE-C8C6-426B-9A8C-EB696D69F141}"/>
                </a:ext>
              </a:extLst>
            </p:cNvPr>
            <p:cNvGrpSpPr/>
            <p:nvPr/>
          </p:nvGrpSpPr>
          <p:grpSpPr>
            <a:xfrm>
              <a:off x="4719329" y="4101260"/>
              <a:ext cx="3067396" cy="492443"/>
              <a:chOff x="5063285" y="3639850"/>
              <a:chExt cx="3067396" cy="492443"/>
            </a:xfrm>
          </p:grpSpPr>
          <p:grpSp>
            <p:nvGrpSpPr>
              <p:cNvPr id="41" name="Group 40">
                <a:extLst>
                  <a:ext uri="{FF2B5EF4-FFF2-40B4-BE49-F238E27FC236}">
                    <a16:creationId xmlns:a16="http://schemas.microsoft.com/office/drawing/2014/main" id="{6974775F-B291-4B53-B461-88835C383ED5}"/>
                  </a:ext>
                </a:extLst>
              </p:cNvPr>
              <p:cNvGrpSpPr/>
              <p:nvPr/>
            </p:nvGrpSpPr>
            <p:grpSpPr>
              <a:xfrm>
                <a:off x="5063285" y="3728115"/>
                <a:ext cx="330200" cy="315913"/>
                <a:chOff x="4127500" y="2909888"/>
                <a:chExt cx="330200" cy="315913"/>
              </a:xfrm>
            </p:grpSpPr>
            <p:sp>
              <p:nvSpPr>
                <p:cNvPr id="42" name="Oval 268">
                  <a:extLst>
                    <a:ext uri="{FF2B5EF4-FFF2-40B4-BE49-F238E27FC236}">
                      <a16:creationId xmlns:a16="http://schemas.microsoft.com/office/drawing/2014/main" id="{FE9D5F51-D5BF-438E-8442-591451564E59}"/>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69">
                  <a:extLst>
                    <a:ext uri="{FF2B5EF4-FFF2-40B4-BE49-F238E27FC236}">
                      <a16:creationId xmlns:a16="http://schemas.microsoft.com/office/drawing/2014/main" id="{4514A40D-D6F0-4AD6-9605-37581D312EC8}"/>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Oval 270">
                  <a:extLst>
                    <a:ext uri="{FF2B5EF4-FFF2-40B4-BE49-F238E27FC236}">
                      <a16:creationId xmlns:a16="http://schemas.microsoft.com/office/drawing/2014/main" id="{B605F216-E7D2-42D4-8BCF-4B68365DD59A}"/>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71">
                  <a:extLst>
                    <a:ext uri="{FF2B5EF4-FFF2-40B4-BE49-F238E27FC236}">
                      <a16:creationId xmlns:a16="http://schemas.microsoft.com/office/drawing/2014/main" id="{7221B60C-9DC7-49BE-9845-B55F67481AED}"/>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Oval 272">
                  <a:extLst>
                    <a:ext uri="{FF2B5EF4-FFF2-40B4-BE49-F238E27FC236}">
                      <a16:creationId xmlns:a16="http://schemas.microsoft.com/office/drawing/2014/main" id="{F7CDF7AF-4200-420D-ACFE-5F2B36CC0F4B}"/>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73">
                  <a:extLst>
                    <a:ext uri="{FF2B5EF4-FFF2-40B4-BE49-F238E27FC236}">
                      <a16:creationId xmlns:a16="http://schemas.microsoft.com/office/drawing/2014/main" id="{1A3F4268-4FB7-4106-9CDA-E5DFAC4ABF05}"/>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74">
                  <a:extLst>
                    <a:ext uri="{FF2B5EF4-FFF2-40B4-BE49-F238E27FC236}">
                      <a16:creationId xmlns:a16="http://schemas.microsoft.com/office/drawing/2014/main" id="{090011F9-93DA-4E08-8197-0237F3720B9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75">
                  <a:extLst>
                    <a:ext uri="{FF2B5EF4-FFF2-40B4-BE49-F238E27FC236}">
                      <a16:creationId xmlns:a16="http://schemas.microsoft.com/office/drawing/2014/main" id="{832AB0A3-F36E-4927-8E0D-E0C36586B75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6">
                  <a:extLst>
                    <a:ext uri="{FF2B5EF4-FFF2-40B4-BE49-F238E27FC236}">
                      <a16:creationId xmlns:a16="http://schemas.microsoft.com/office/drawing/2014/main" id="{69185BBE-8B01-4042-9127-5E91F9AA4D0C}"/>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81" name="Rectangle 80">
                <a:extLst>
                  <a:ext uri="{FF2B5EF4-FFF2-40B4-BE49-F238E27FC236}">
                    <a16:creationId xmlns:a16="http://schemas.microsoft.com/office/drawing/2014/main" id="{E7E16F25-9A73-4F49-8593-4DDEE2A8AB5D}"/>
                  </a:ext>
                </a:extLst>
              </p:cNvPr>
              <p:cNvSpPr/>
              <p:nvPr/>
            </p:nvSpPr>
            <p:spPr>
              <a:xfrm>
                <a:off x="5642387" y="3639850"/>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6" name="Group 95">
              <a:extLst>
                <a:ext uri="{FF2B5EF4-FFF2-40B4-BE49-F238E27FC236}">
                  <a16:creationId xmlns:a16="http://schemas.microsoft.com/office/drawing/2014/main" id="{B7DB03EE-BB00-488A-B451-6DF7DA5AC981}"/>
                </a:ext>
              </a:extLst>
            </p:cNvPr>
            <p:cNvGrpSpPr/>
            <p:nvPr/>
          </p:nvGrpSpPr>
          <p:grpSpPr>
            <a:xfrm>
              <a:off x="4712185" y="5089358"/>
              <a:ext cx="3074540" cy="492443"/>
              <a:chOff x="5056141" y="4560242"/>
              <a:chExt cx="3074540" cy="492443"/>
            </a:xfrm>
          </p:grpSpPr>
          <p:grpSp>
            <p:nvGrpSpPr>
              <p:cNvPr id="30" name="Group 29">
                <a:extLst>
                  <a:ext uri="{FF2B5EF4-FFF2-40B4-BE49-F238E27FC236}">
                    <a16:creationId xmlns:a16="http://schemas.microsoft.com/office/drawing/2014/main" id="{2FED15E3-F2A7-469C-B628-611921767E34}"/>
                  </a:ext>
                </a:extLst>
              </p:cNvPr>
              <p:cNvGrpSpPr/>
              <p:nvPr/>
            </p:nvGrpSpPr>
            <p:grpSpPr>
              <a:xfrm>
                <a:off x="5056141" y="4633426"/>
                <a:ext cx="344488" cy="346075"/>
                <a:chOff x="4841875" y="2895601"/>
                <a:chExt cx="344488" cy="346075"/>
              </a:xfrm>
            </p:grpSpPr>
            <p:sp>
              <p:nvSpPr>
                <p:cNvPr id="31" name="Freeform 258">
                  <a:extLst>
                    <a:ext uri="{FF2B5EF4-FFF2-40B4-BE49-F238E27FC236}">
                      <a16:creationId xmlns:a16="http://schemas.microsoft.com/office/drawing/2014/main" id="{66F1D3E8-8C01-4B14-8A55-CA0D336560C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59">
                  <a:extLst>
                    <a:ext uri="{FF2B5EF4-FFF2-40B4-BE49-F238E27FC236}">
                      <a16:creationId xmlns:a16="http://schemas.microsoft.com/office/drawing/2014/main" id="{C7E4337D-67E8-477B-8284-B0579D01600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60">
                  <a:extLst>
                    <a:ext uri="{FF2B5EF4-FFF2-40B4-BE49-F238E27FC236}">
                      <a16:creationId xmlns:a16="http://schemas.microsoft.com/office/drawing/2014/main" id="{C2AF1AB5-D96A-4C19-BE80-2C8A0736E9B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Line 261">
                  <a:extLst>
                    <a:ext uri="{FF2B5EF4-FFF2-40B4-BE49-F238E27FC236}">
                      <a16:creationId xmlns:a16="http://schemas.microsoft.com/office/drawing/2014/main" id="{FF7B7042-5F74-4182-89DF-79E95F074837}"/>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Line 262">
                  <a:extLst>
                    <a:ext uri="{FF2B5EF4-FFF2-40B4-BE49-F238E27FC236}">
                      <a16:creationId xmlns:a16="http://schemas.microsoft.com/office/drawing/2014/main" id="{6D40A249-C0DF-492C-98A0-5563396CEDA3}"/>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Line 263">
                  <a:extLst>
                    <a:ext uri="{FF2B5EF4-FFF2-40B4-BE49-F238E27FC236}">
                      <a16:creationId xmlns:a16="http://schemas.microsoft.com/office/drawing/2014/main" id="{0424966D-2E93-463D-925D-8EC1314AA4C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Oval 264">
                  <a:extLst>
                    <a:ext uri="{FF2B5EF4-FFF2-40B4-BE49-F238E27FC236}">
                      <a16:creationId xmlns:a16="http://schemas.microsoft.com/office/drawing/2014/main" id="{A2027076-84C0-41AA-ABE6-E182664DD1A7}"/>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 name="Oval 265">
                  <a:extLst>
                    <a:ext uri="{FF2B5EF4-FFF2-40B4-BE49-F238E27FC236}">
                      <a16:creationId xmlns:a16="http://schemas.microsoft.com/office/drawing/2014/main" id="{34911030-E1C4-47C6-B878-AB9504619EC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 name="Oval 266">
                  <a:extLst>
                    <a:ext uri="{FF2B5EF4-FFF2-40B4-BE49-F238E27FC236}">
                      <a16:creationId xmlns:a16="http://schemas.microsoft.com/office/drawing/2014/main" id="{872A828C-C960-409B-BA85-F3FA58C5877B}"/>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7">
                  <a:extLst>
                    <a:ext uri="{FF2B5EF4-FFF2-40B4-BE49-F238E27FC236}">
                      <a16:creationId xmlns:a16="http://schemas.microsoft.com/office/drawing/2014/main" id="{111031BF-F147-4673-B7D2-BAB9FDE01341}"/>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94" name="Rectangle 93">
                <a:extLst>
                  <a:ext uri="{FF2B5EF4-FFF2-40B4-BE49-F238E27FC236}">
                    <a16:creationId xmlns:a16="http://schemas.microsoft.com/office/drawing/2014/main" id="{9482C2C4-A83F-481A-A4DA-8A5D9AD7A680}"/>
                  </a:ext>
                </a:extLst>
              </p:cNvPr>
              <p:cNvSpPr/>
              <p:nvPr/>
            </p:nvSpPr>
            <p:spPr>
              <a:xfrm>
                <a:off x="5642387" y="4560242"/>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13" name="Group 12">
              <a:extLst>
                <a:ext uri="{FF2B5EF4-FFF2-40B4-BE49-F238E27FC236}">
                  <a16:creationId xmlns:a16="http://schemas.microsoft.com/office/drawing/2014/main" id="{DFB86711-61B6-4E9F-94FC-7E4E4C2AFDBB}"/>
                </a:ext>
              </a:extLst>
            </p:cNvPr>
            <p:cNvGrpSpPr/>
            <p:nvPr/>
          </p:nvGrpSpPr>
          <p:grpSpPr>
            <a:xfrm>
              <a:off x="4721542" y="2742223"/>
              <a:ext cx="2998053" cy="246221"/>
              <a:chOff x="4721542" y="2734320"/>
              <a:chExt cx="2998053" cy="246221"/>
            </a:xfrm>
          </p:grpSpPr>
          <p:grpSp>
            <p:nvGrpSpPr>
              <p:cNvPr id="8" name="Group 7">
                <a:extLst>
                  <a:ext uri="{FF2B5EF4-FFF2-40B4-BE49-F238E27FC236}">
                    <a16:creationId xmlns:a16="http://schemas.microsoft.com/office/drawing/2014/main" id="{4AF81162-F8E5-4429-8E39-AF70CBB53233}"/>
                  </a:ext>
                </a:extLst>
              </p:cNvPr>
              <p:cNvGrpSpPr/>
              <p:nvPr/>
            </p:nvGrpSpPr>
            <p:grpSpPr>
              <a:xfrm>
                <a:off x="5298431" y="2813132"/>
                <a:ext cx="2421164" cy="88596"/>
                <a:chOff x="4674462" y="2940354"/>
                <a:chExt cx="3045133" cy="81030"/>
              </a:xfrm>
            </p:grpSpPr>
            <p:sp>
              <p:nvSpPr>
                <p:cNvPr id="7" name="Rectangle: Rounded Corners 6">
                  <a:extLst>
                    <a:ext uri="{FF2B5EF4-FFF2-40B4-BE49-F238E27FC236}">
                      <a16:creationId xmlns:a16="http://schemas.microsoft.com/office/drawing/2014/main" id="{946F7D42-7783-4AA6-ADD6-AB6D2DF05CAF}"/>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Rounded Corners 70">
                  <a:extLst>
                    <a:ext uri="{FF2B5EF4-FFF2-40B4-BE49-F238E27FC236}">
                      <a16:creationId xmlns:a16="http://schemas.microsoft.com/office/drawing/2014/main" id="{0A78528F-E9CB-4B99-BD4F-A6AE016C76C8}"/>
                    </a:ext>
                  </a:extLst>
                </p:cNvPr>
                <p:cNvSpPr/>
                <p:nvPr/>
              </p:nvSpPr>
              <p:spPr>
                <a:xfrm>
                  <a:off x="4674463" y="2940354"/>
                  <a:ext cx="1834287"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3" name="Rectangle 72">
                <a:extLst>
                  <a:ext uri="{FF2B5EF4-FFF2-40B4-BE49-F238E27FC236}">
                    <a16:creationId xmlns:a16="http://schemas.microsoft.com/office/drawing/2014/main" id="{CBE1CF42-34AD-45F7-9BB7-06D7FDE081B7}"/>
                  </a:ext>
                </a:extLst>
              </p:cNvPr>
              <p:cNvSpPr/>
              <p:nvPr/>
            </p:nvSpPr>
            <p:spPr>
              <a:xfrm>
                <a:off x="4721542" y="2734320"/>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65%</a:t>
                </a:r>
              </a:p>
            </p:txBody>
          </p:sp>
        </p:grpSp>
        <p:grpSp>
          <p:nvGrpSpPr>
            <p:cNvPr id="11" name="Group 10">
              <a:extLst>
                <a:ext uri="{FF2B5EF4-FFF2-40B4-BE49-F238E27FC236}">
                  <a16:creationId xmlns:a16="http://schemas.microsoft.com/office/drawing/2014/main" id="{02F17230-3C6B-4C60-8575-90C979038AC0}"/>
                </a:ext>
              </a:extLst>
            </p:cNvPr>
            <p:cNvGrpSpPr/>
            <p:nvPr/>
          </p:nvGrpSpPr>
          <p:grpSpPr>
            <a:xfrm>
              <a:off x="4721542" y="3730321"/>
              <a:ext cx="2998053" cy="246221"/>
              <a:chOff x="4721542" y="3848257"/>
              <a:chExt cx="2998053" cy="246221"/>
            </a:xfrm>
          </p:grpSpPr>
          <p:grpSp>
            <p:nvGrpSpPr>
              <p:cNvPr id="78" name="Group 77">
                <a:extLst>
                  <a:ext uri="{FF2B5EF4-FFF2-40B4-BE49-F238E27FC236}">
                    <a16:creationId xmlns:a16="http://schemas.microsoft.com/office/drawing/2014/main" id="{19E0996D-AF4A-4FFB-A88F-2FEE0A9EDCD2}"/>
                  </a:ext>
                </a:extLst>
              </p:cNvPr>
              <p:cNvGrpSpPr/>
              <p:nvPr/>
            </p:nvGrpSpPr>
            <p:grpSpPr>
              <a:xfrm>
                <a:off x="5298431" y="3927069"/>
                <a:ext cx="2421164" cy="88596"/>
                <a:chOff x="4674462" y="2940354"/>
                <a:chExt cx="3045133" cy="81030"/>
              </a:xfrm>
            </p:grpSpPr>
            <p:sp>
              <p:nvSpPr>
                <p:cNvPr id="79" name="Rectangle: Rounded Corners 78">
                  <a:extLst>
                    <a:ext uri="{FF2B5EF4-FFF2-40B4-BE49-F238E27FC236}">
                      <a16:creationId xmlns:a16="http://schemas.microsoft.com/office/drawing/2014/main" id="{214774FE-1FFD-4D64-8A37-76CB44EB021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79">
                  <a:extLst>
                    <a:ext uri="{FF2B5EF4-FFF2-40B4-BE49-F238E27FC236}">
                      <a16:creationId xmlns:a16="http://schemas.microsoft.com/office/drawing/2014/main" id="{CCFD5BBD-3EB8-4D70-947E-F5AFBFF96EC0}"/>
                    </a:ext>
                  </a:extLst>
                </p:cNvPr>
                <p:cNvSpPr/>
                <p:nvPr/>
              </p:nvSpPr>
              <p:spPr>
                <a:xfrm>
                  <a:off x="4674465" y="2940354"/>
                  <a:ext cx="156915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Rectangle 81">
                <a:extLst>
                  <a:ext uri="{FF2B5EF4-FFF2-40B4-BE49-F238E27FC236}">
                    <a16:creationId xmlns:a16="http://schemas.microsoft.com/office/drawing/2014/main" id="{CC76473C-D689-4828-A3C2-DBFA64DB3596}"/>
                  </a:ext>
                </a:extLst>
              </p:cNvPr>
              <p:cNvSpPr/>
              <p:nvPr/>
            </p:nvSpPr>
            <p:spPr>
              <a:xfrm>
                <a:off x="4721542" y="3848257"/>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50%</a:t>
                </a:r>
              </a:p>
            </p:txBody>
          </p:sp>
        </p:grpSp>
        <p:grpSp>
          <p:nvGrpSpPr>
            <p:cNvPr id="10" name="Group 9">
              <a:extLst>
                <a:ext uri="{FF2B5EF4-FFF2-40B4-BE49-F238E27FC236}">
                  <a16:creationId xmlns:a16="http://schemas.microsoft.com/office/drawing/2014/main" id="{B604189C-E133-4D62-9D02-29130FCCC123}"/>
                </a:ext>
              </a:extLst>
            </p:cNvPr>
            <p:cNvGrpSpPr/>
            <p:nvPr/>
          </p:nvGrpSpPr>
          <p:grpSpPr>
            <a:xfrm>
              <a:off x="4721542" y="4718420"/>
              <a:ext cx="2998053" cy="246221"/>
              <a:chOff x="4721542" y="4753566"/>
              <a:chExt cx="2998053" cy="246221"/>
            </a:xfrm>
          </p:grpSpPr>
          <p:grpSp>
            <p:nvGrpSpPr>
              <p:cNvPr id="83" name="Group 82">
                <a:extLst>
                  <a:ext uri="{FF2B5EF4-FFF2-40B4-BE49-F238E27FC236}">
                    <a16:creationId xmlns:a16="http://schemas.microsoft.com/office/drawing/2014/main" id="{FBA54A74-91C7-4A8E-8256-29CECA65EBE5}"/>
                  </a:ext>
                </a:extLst>
              </p:cNvPr>
              <p:cNvGrpSpPr/>
              <p:nvPr/>
            </p:nvGrpSpPr>
            <p:grpSpPr>
              <a:xfrm>
                <a:off x="5298431" y="4832378"/>
                <a:ext cx="2421164" cy="88596"/>
                <a:chOff x="4674462" y="2940354"/>
                <a:chExt cx="3045133" cy="81030"/>
              </a:xfrm>
            </p:grpSpPr>
            <p:sp>
              <p:nvSpPr>
                <p:cNvPr id="84" name="Rectangle: Rounded Corners 83">
                  <a:extLst>
                    <a:ext uri="{FF2B5EF4-FFF2-40B4-BE49-F238E27FC236}">
                      <a16:creationId xmlns:a16="http://schemas.microsoft.com/office/drawing/2014/main" id="{BAF05105-E146-4A76-80BC-D132339D80C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a16="http://schemas.microsoft.com/office/drawing/2014/main" id="{C85F8D48-F497-4FF4-86A4-A306F3F0ED91}"/>
                    </a:ext>
                  </a:extLst>
                </p:cNvPr>
                <p:cNvSpPr/>
                <p:nvPr/>
              </p:nvSpPr>
              <p:spPr>
                <a:xfrm>
                  <a:off x="4674463" y="2940354"/>
                  <a:ext cx="2392762"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6" name="Rectangle 85">
                <a:extLst>
                  <a:ext uri="{FF2B5EF4-FFF2-40B4-BE49-F238E27FC236}">
                    <a16:creationId xmlns:a16="http://schemas.microsoft.com/office/drawing/2014/main" id="{AC35B425-E17C-46A6-BC1C-89C34E2B336C}"/>
                  </a:ext>
                </a:extLst>
              </p:cNvPr>
              <p:cNvSpPr/>
              <p:nvPr/>
            </p:nvSpPr>
            <p:spPr>
              <a:xfrm>
                <a:off x="4721542" y="4753566"/>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80%</a:t>
                </a:r>
              </a:p>
            </p:txBody>
          </p:sp>
        </p:grpSp>
        <p:grpSp>
          <p:nvGrpSpPr>
            <p:cNvPr id="9" name="Group 8">
              <a:extLst>
                <a:ext uri="{FF2B5EF4-FFF2-40B4-BE49-F238E27FC236}">
                  <a16:creationId xmlns:a16="http://schemas.microsoft.com/office/drawing/2014/main" id="{66413DCC-904B-4563-90F1-A5A71C657368}"/>
                </a:ext>
              </a:extLst>
            </p:cNvPr>
            <p:cNvGrpSpPr/>
            <p:nvPr/>
          </p:nvGrpSpPr>
          <p:grpSpPr>
            <a:xfrm>
              <a:off x="4721542" y="5706518"/>
              <a:ext cx="2998053" cy="246221"/>
              <a:chOff x="4721542" y="5706518"/>
              <a:chExt cx="2998053" cy="246221"/>
            </a:xfrm>
          </p:grpSpPr>
          <p:grpSp>
            <p:nvGrpSpPr>
              <p:cNvPr id="87" name="Group 86">
                <a:extLst>
                  <a:ext uri="{FF2B5EF4-FFF2-40B4-BE49-F238E27FC236}">
                    <a16:creationId xmlns:a16="http://schemas.microsoft.com/office/drawing/2014/main" id="{C7ADDD0C-4947-4DFD-8604-1C7FC185D6F1}"/>
                  </a:ext>
                </a:extLst>
              </p:cNvPr>
              <p:cNvGrpSpPr/>
              <p:nvPr/>
            </p:nvGrpSpPr>
            <p:grpSpPr>
              <a:xfrm>
                <a:off x="5298431" y="5785330"/>
                <a:ext cx="2421164" cy="88596"/>
                <a:chOff x="4674462" y="2940354"/>
                <a:chExt cx="3045133" cy="81030"/>
              </a:xfrm>
            </p:grpSpPr>
            <p:sp>
              <p:nvSpPr>
                <p:cNvPr id="88" name="Rectangle: Rounded Corners 87">
                  <a:extLst>
                    <a:ext uri="{FF2B5EF4-FFF2-40B4-BE49-F238E27FC236}">
                      <a16:creationId xmlns:a16="http://schemas.microsoft.com/office/drawing/2014/main" id="{3EE0ED0C-1321-4AB3-B03A-B7AD85571E6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Rounded Corners 88">
                  <a:extLst>
                    <a:ext uri="{FF2B5EF4-FFF2-40B4-BE49-F238E27FC236}">
                      <a16:creationId xmlns:a16="http://schemas.microsoft.com/office/drawing/2014/main" id="{4409F7EA-DE17-4C15-80F3-78361F8366BE}"/>
                    </a:ext>
                  </a:extLst>
                </p:cNvPr>
                <p:cNvSpPr/>
                <p:nvPr/>
              </p:nvSpPr>
              <p:spPr>
                <a:xfrm>
                  <a:off x="4674465" y="2940354"/>
                  <a:ext cx="94920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ectangle 89">
                <a:extLst>
                  <a:ext uri="{FF2B5EF4-FFF2-40B4-BE49-F238E27FC236}">
                    <a16:creationId xmlns:a16="http://schemas.microsoft.com/office/drawing/2014/main" id="{A101B8DB-BADB-4084-8CD6-6CEEA620099A}"/>
                  </a:ext>
                </a:extLst>
              </p:cNvPr>
              <p:cNvSpPr/>
              <p:nvPr/>
            </p:nvSpPr>
            <p:spPr>
              <a:xfrm>
                <a:off x="4721542" y="5706518"/>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35%</a:t>
                </a:r>
              </a:p>
            </p:txBody>
          </p:sp>
        </p:grpSp>
      </p:gr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sp>
        <p:nvSpPr>
          <p:cNvPr id="91" name="Rectangle 90">
            <a:extLst>
              <a:ext uri="{FF2B5EF4-FFF2-40B4-BE49-F238E27FC236}">
                <a16:creationId xmlns:a16="http://schemas.microsoft.com/office/drawing/2014/main" id="{CDAD2E5F-3DBB-47BA-B90E-DDB45972B6AF}"/>
              </a:ext>
            </a:extLst>
          </p:cNvPr>
          <p:cNvSpPr/>
          <p:nvPr/>
        </p:nvSpPr>
        <p:spPr>
          <a:xfrm>
            <a:off x="596133" y="4528114"/>
            <a:ext cx="4145756" cy="1477328"/>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The model has been able to predict if an employee is going to leave his or her job. ‘1’ means the employee will leave and ‘0’ means the employee will stay.</a:t>
            </a:r>
          </a:p>
          <a:p>
            <a:r>
              <a:rPr lang="en-US" sz="1600" i="1" dirty="0">
                <a:solidFill>
                  <a:srgbClr val="002060"/>
                </a:solidFill>
                <a:latin typeface="+mj-lt"/>
                <a:cs typeface="Segoe UI" panose="020B0502040204020203" pitchFamily="34" charset="0"/>
              </a:rPr>
              <a:t>The accuracy of the model was tested and returned a score of 89%</a:t>
            </a:r>
          </a:p>
        </p:txBody>
      </p:sp>
      <p:pic>
        <p:nvPicPr>
          <p:cNvPr id="5" name="Picture 4"/>
          <p:cNvPicPr>
            <a:picLocks noChangeAspect="1"/>
          </p:cNvPicPr>
          <p:nvPr/>
        </p:nvPicPr>
        <p:blipFill>
          <a:blip r:embed="rId5"/>
          <a:stretch>
            <a:fillRect/>
          </a:stretch>
        </p:blipFill>
        <p:spPr>
          <a:xfrm>
            <a:off x="6847667" y="1452639"/>
            <a:ext cx="4659343" cy="3014055"/>
          </a:xfrm>
          <a:prstGeom prst="rect">
            <a:avLst/>
          </a:prstGeom>
        </p:spPr>
      </p:pic>
      <p:pic>
        <p:nvPicPr>
          <p:cNvPr id="6" name="Picture 5"/>
          <p:cNvPicPr>
            <a:picLocks noChangeAspect="1"/>
          </p:cNvPicPr>
          <p:nvPr/>
        </p:nvPicPr>
        <p:blipFill>
          <a:blip r:embed="rId6"/>
          <a:stretch>
            <a:fillRect/>
          </a:stretch>
        </p:blipFill>
        <p:spPr>
          <a:xfrm>
            <a:off x="483517" y="1507560"/>
            <a:ext cx="6023583" cy="1700471"/>
          </a:xfrm>
          <a:prstGeom prst="rect">
            <a:avLst/>
          </a:prstGeom>
        </p:spPr>
      </p:pic>
      <p:pic>
        <p:nvPicPr>
          <p:cNvPr id="14" name="Picture 13"/>
          <p:cNvPicPr>
            <a:picLocks noChangeAspect="1"/>
          </p:cNvPicPr>
          <p:nvPr/>
        </p:nvPicPr>
        <p:blipFill>
          <a:blip r:embed="rId7"/>
          <a:stretch>
            <a:fillRect/>
          </a:stretch>
        </p:blipFill>
        <p:spPr>
          <a:xfrm>
            <a:off x="483517" y="3247954"/>
            <a:ext cx="6012935" cy="1251763"/>
          </a:xfrm>
          <a:prstGeom prst="rect">
            <a:avLst/>
          </a:prstGeom>
        </p:spPr>
      </p:pic>
      <p:sp>
        <p:nvSpPr>
          <p:cNvPr id="92" name="Rectangle 91">
            <a:extLst>
              <a:ext uri="{FF2B5EF4-FFF2-40B4-BE49-F238E27FC236}">
                <a16:creationId xmlns:a16="http://schemas.microsoft.com/office/drawing/2014/main" id="{CDAD2E5F-3DBB-47BA-B90E-DDB45972B6AF}"/>
              </a:ext>
            </a:extLst>
          </p:cNvPr>
          <p:cNvSpPr/>
          <p:nvPr/>
        </p:nvSpPr>
        <p:spPr>
          <a:xfrm>
            <a:off x="483517" y="1164462"/>
            <a:ext cx="4145756" cy="246221"/>
          </a:xfrm>
          <a:prstGeom prst="rect">
            <a:avLst/>
          </a:prstGeom>
        </p:spPr>
        <p:txBody>
          <a:bodyPr wrap="square" lIns="0" tIns="0" rIns="0" bIns="0">
            <a:spAutoFit/>
          </a:bodyPr>
          <a:lstStyle/>
          <a:p>
            <a:r>
              <a:rPr lang="en-US" sz="1600" b="1" i="1" dirty="0">
                <a:solidFill>
                  <a:srgbClr val="002060"/>
                </a:solidFill>
                <a:latin typeface="+mj-lt"/>
                <a:cs typeface="Segoe UI" panose="020B0502040204020203" pitchFamily="34" charset="0"/>
              </a:rPr>
              <a:t>Using Logistic Regression</a:t>
            </a:r>
          </a:p>
        </p:txBody>
      </p:sp>
      <p:pic>
        <p:nvPicPr>
          <p:cNvPr id="66" name="Picture 65"/>
          <p:cNvPicPr>
            <a:picLocks noChangeAspect="1"/>
          </p:cNvPicPr>
          <p:nvPr/>
        </p:nvPicPr>
        <p:blipFill>
          <a:blip r:embed="rId8"/>
          <a:stretch>
            <a:fillRect/>
          </a:stretch>
        </p:blipFill>
        <p:spPr>
          <a:xfrm>
            <a:off x="6847667" y="4842469"/>
            <a:ext cx="4644530" cy="1387095"/>
          </a:xfrm>
          <a:prstGeom prst="rect">
            <a:avLst/>
          </a:prstGeom>
        </p:spPr>
      </p:pic>
    </p:spTree>
    <p:extLst>
      <p:ext uri="{BB962C8B-B14F-4D97-AF65-F5344CB8AC3E}">
        <p14:creationId xmlns:p14="http://schemas.microsoft.com/office/powerpoint/2010/main" val="3408333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2AEF5FE-6C45-4BF6-9676-571742C3CDD7}"/>
              </a:ext>
            </a:extLst>
          </p:cNvPr>
          <p:cNvSpPr txBox="1"/>
          <p:nvPr/>
        </p:nvSpPr>
        <p:spPr>
          <a:xfrm>
            <a:off x="453354" y="519670"/>
            <a:ext cx="7560346" cy="466025"/>
          </a:xfrm>
          <a:prstGeom prst="rect">
            <a:avLst/>
          </a:prstGeom>
          <a:noFill/>
        </p:spPr>
        <p:txBody>
          <a:bodyPr wrap="square" lIns="0" tIns="0" rIns="0" bIns="0" rtlCol="0">
            <a:spAutoFit/>
          </a:bodyPr>
          <a:lstStyle/>
          <a:p>
            <a:pPr>
              <a:lnSpc>
                <a:spcPts val="4000"/>
              </a:lnSpc>
            </a:pPr>
            <a:r>
              <a:rPr lang="en-US" sz="2800" b="1" dirty="0">
                <a:solidFill>
                  <a:srgbClr val="002060"/>
                </a:solidFill>
                <a:latin typeface="Segoe UI" panose="020B0502040204020203" pitchFamily="34" charset="0"/>
                <a:cs typeface="Segoe UI" panose="020B0502040204020203" pitchFamily="34" charset="0"/>
              </a:rPr>
              <a:t>Predictions</a:t>
            </a:r>
            <a:endParaRPr lang="en-US" sz="3600" b="1" dirty="0">
              <a:solidFill>
                <a:srgbClr val="002060"/>
              </a:solidFill>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EBB415A0-39A4-4597-926D-819C33316679}"/>
              </a:ext>
              <a:ext uri="{C183D7F6-B498-43B3-948B-1728B52AA6E4}">
                <adec:decorative xmlns:adec="http://schemas.microsoft.com/office/drawing/2017/decorative" val="1"/>
              </a:ext>
            </a:extLst>
          </p:cNvPr>
          <p:cNvGrpSpPr/>
          <p:nvPr/>
        </p:nvGrpSpPr>
        <p:grpSpPr>
          <a:xfrm>
            <a:off x="6317064" y="1820841"/>
            <a:ext cx="3367150" cy="4040871"/>
            <a:chOff x="4711392" y="1911868"/>
            <a:chExt cx="3367149" cy="4040871"/>
          </a:xfrm>
        </p:grpSpPr>
        <p:grpSp>
          <p:nvGrpSpPr>
            <p:cNvPr id="99" name="Group 98">
              <a:extLst>
                <a:ext uri="{FF2B5EF4-FFF2-40B4-BE49-F238E27FC236}">
                  <a16:creationId xmlns:a16="http://schemas.microsoft.com/office/drawing/2014/main" id="{6E4AB604-CF34-4776-BFF1-9AD3477F593C}"/>
                </a:ext>
              </a:extLst>
            </p:cNvPr>
            <p:cNvGrpSpPr/>
            <p:nvPr/>
          </p:nvGrpSpPr>
          <p:grpSpPr>
            <a:xfrm>
              <a:off x="4719329" y="1911868"/>
              <a:ext cx="3359212" cy="632454"/>
              <a:chOff x="5063285" y="1915218"/>
              <a:chExt cx="3359212" cy="632454"/>
            </a:xfrm>
          </p:grpSpPr>
          <p:sp>
            <p:nvSpPr>
              <p:cNvPr id="12" name="Rectangle 11">
                <a:extLst>
                  <a:ext uri="{FF2B5EF4-FFF2-40B4-BE49-F238E27FC236}">
                    <a16:creationId xmlns:a16="http://schemas.microsoft.com/office/drawing/2014/main" id="{267E4A54-8A0F-43A0-AA7D-F508F05BB2EF}"/>
                  </a:ext>
                </a:extLst>
              </p:cNvPr>
              <p:cNvSpPr/>
              <p:nvPr/>
            </p:nvSpPr>
            <p:spPr>
              <a:xfrm>
                <a:off x="5934203" y="1915218"/>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nvGrpSpPr>
              <p:cNvPr id="51" name="Group 50">
                <a:extLst>
                  <a:ext uri="{FF2B5EF4-FFF2-40B4-BE49-F238E27FC236}">
                    <a16:creationId xmlns:a16="http://schemas.microsoft.com/office/drawing/2014/main" id="{0B97B3C9-EBC6-4C92-9F0A-E28F4EF7A5EA}"/>
                  </a:ext>
                </a:extLst>
              </p:cNvPr>
              <p:cNvGrpSpPr/>
              <p:nvPr/>
            </p:nvGrpSpPr>
            <p:grpSpPr>
              <a:xfrm>
                <a:off x="5063285" y="2201597"/>
                <a:ext cx="330200" cy="346075"/>
                <a:chOff x="2686050" y="2895601"/>
                <a:chExt cx="330200" cy="346075"/>
              </a:xfrm>
            </p:grpSpPr>
            <p:sp>
              <p:nvSpPr>
                <p:cNvPr id="52" name="Oval 309">
                  <a:extLst>
                    <a:ext uri="{FF2B5EF4-FFF2-40B4-BE49-F238E27FC236}">
                      <a16:creationId xmlns:a16="http://schemas.microsoft.com/office/drawing/2014/main" id="{00D7C237-71FC-445A-9F26-101C7B72A66E}"/>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10">
                  <a:extLst>
                    <a:ext uri="{FF2B5EF4-FFF2-40B4-BE49-F238E27FC236}">
                      <a16:creationId xmlns:a16="http://schemas.microsoft.com/office/drawing/2014/main" id="{66875E49-12B2-4689-93D2-F6C3DFA57408}"/>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Oval 311">
                  <a:extLst>
                    <a:ext uri="{FF2B5EF4-FFF2-40B4-BE49-F238E27FC236}">
                      <a16:creationId xmlns:a16="http://schemas.microsoft.com/office/drawing/2014/main" id="{79E812C8-6A14-42FA-B983-56B6F7303417}"/>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12">
                  <a:extLst>
                    <a:ext uri="{FF2B5EF4-FFF2-40B4-BE49-F238E27FC236}">
                      <a16:creationId xmlns:a16="http://schemas.microsoft.com/office/drawing/2014/main" id="{6EE140AE-95E2-42D6-8343-EED0E01B8E8F}"/>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Oval 313">
                  <a:extLst>
                    <a:ext uri="{FF2B5EF4-FFF2-40B4-BE49-F238E27FC236}">
                      <a16:creationId xmlns:a16="http://schemas.microsoft.com/office/drawing/2014/main" id="{A91A4C56-03CB-4D67-8CD8-FC29B3A2B6DE}"/>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14">
                  <a:extLst>
                    <a:ext uri="{FF2B5EF4-FFF2-40B4-BE49-F238E27FC236}">
                      <a16:creationId xmlns:a16="http://schemas.microsoft.com/office/drawing/2014/main" id="{4BF4DB61-E50C-4659-B315-21BF743FF7EC}"/>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315">
                  <a:extLst>
                    <a:ext uri="{FF2B5EF4-FFF2-40B4-BE49-F238E27FC236}">
                      <a16:creationId xmlns:a16="http://schemas.microsoft.com/office/drawing/2014/main" id="{263D783B-3857-4E55-A551-6655D8DDA10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316">
                  <a:extLst>
                    <a:ext uri="{FF2B5EF4-FFF2-40B4-BE49-F238E27FC236}">
                      <a16:creationId xmlns:a16="http://schemas.microsoft.com/office/drawing/2014/main" id="{E46D5622-D664-481B-8902-70C961FAFD8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Oval 317">
                  <a:extLst>
                    <a:ext uri="{FF2B5EF4-FFF2-40B4-BE49-F238E27FC236}">
                      <a16:creationId xmlns:a16="http://schemas.microsoft.com/office/drawing/2014/main" id="{5BDC2AA3-8653-47C6-9CF7-2579486BFFF4}"/>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318">
                  <a:extLst>
                    <a:ext uri="{FF2B5EF4-FFF2-40B4-BE49-F238E27FC236}">
                      <a16:creationId xmlns:a16="http://schemas.microsoft.com/office/drawing/2014/main" id="{3A66D3FE-E235-4203-A19F-BC38BF7A6C4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319">
                  <a:extLst>
                    <a:ext uri="{FF2B5EF4-FFF2-40B4-BE49-F238E27FC236}">
                      <a16:creationId xmlns:a16="http://schemas.microsoft.com/office/drawing/2014/main" id="{6C51C0E5-2DAE-4DE1-BAE4-8E0D932D99E4}"/>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Line 320">
                  <a:extLst>
                    <a:ext uri="{FF2B5EF4-FFF2-40B4-BE49-F238E27FC236}">
                      <a16:creationId xmlns:a16="http://schemas.microsoft.com/office/drawing/2014/main" id="{FED6DFE8-0963-48D1-9BAA-53772F0EA839}"/>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EF34A4EB-3F1D-46DA-8918-F39703249E85}"/>
                </a:ext>
              </a:extLst>
            </p:cNvPr>
            <p:cNvGrpSpPr/>
            <p:nvPr/>
          </p:nvGrpSpPr>
          <p:grpSpPr>
            <a:xfrm>
              <a:off x="4711392" y="3113161"/>
              <a:ext cx="3075333" cy="492443"/>
              <a:chOff x="5055348" y="2856123"/>
              <a:chExt cx="3075333" cy="492443"/>
            </a:xfrm>
          </p:grpSpPr>
          <p:grpSp>
            <p:nvGrpSpPr>
              <p:cNvPr id="15" name="Group 14">
                <a:extLst>
                  <a:ext uri="{FF2B5EF4-FFF2-40B4-BE49-F238E27FC236}">
                    <a16:creationId xmlns:a16="http://schemas.microsoft.com/office/drawing/2014/main" id="{E136D759-25F2-4CF2-9BE6-769681C37E48}"/>
                  </a:ext>
                </a:extLst>
              </p:cNvPr>
              <p:cNvGrpSpPr/>
              <p:nvPr/>
            </p:nvGrpSpPr>
            <p:grpSpPr>
              <a:xfrm>
                <a:off x="5055348" y="2929307"/>
                <a:ext cx="346075" cy="346075"/>
                <a:chOff x="3398838" y="2895601"/>
                <a:chExt cx="346075" cy="346075"/>
              </a:xfrm>
            </p:grpSpPr>
            <p:sp>
              <p:nvSpPr>
                <p:cNvPr id="16" name="Freeform 49">
                  <a:extLst>
                    <a:ext uri="{FF2B5EF4-FFF2-40B4-BE49-F238E27FC236}">
                      <a16:creationId xmlns:a16="http://schemas.microsoft.com/office/drawing/2014/main" id="{56CCB68B-57D2-49CC-B61F-363F0FF3AD9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50">
                  <a:extLst>
                    <a:ext uri="{FF2B5EF4-FFF2-40B4-BE49-F238E27FC236}">
                      <a16:creationId xmlns:a16="http://schemas.microsoft.com/office/drawing/2014/main" id="{67F96EFD-DA55-4AD5-BA45-4313C3E9814D}"/>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Oval 51">
                  <a:extLst>
                    <a:ext uri="{FF2B5EF4-FFF2-40B4-BE49-F238E27FC236}">
                      <a16:creationId xmlns:a16="http://schemas.microsoft.com/office/drawing/2014/main" id="{F372C151-C001-4280-B771-9A239086CCF5}"/>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52">
                  <a:extLst>
                    <a:ext uri="{FF2B5EF4-FFF2-40B4-BE49-F238E27FC236}">
                      <a16:creationId xmlns:a16="http://schemas.microsoft.com/office/drawing/2014/main" id="{D3FA7893-F8A0-4F72-ACCF-CF4CE6E4B9E5}"/>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53">
                  <a:extLst>
                    <a:ext uri="{FF2B5EF4-FFF2-40B4-BE49-F238E27FC236}">
                      <a16:creationId xmlns:a16="http://schemas.microsoft.com/office/drawing/2014/main" id="{C017CF38-81FD-491D-9BA4-35D01D4D42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54">
                  <a:extLst>
                    <a:ext uri="{FF2B5EF4-FFF2-40B4-BE49-F238E27FC236}">
                      <a16:creationId xmlns:a16="http://schemas.microsoft.com/office/drawing/2014/main" id="{99433936-BA1A-40A3-959B-047AFFF78F7C}"/>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Oval 55">
                  <a:extLst>
                    <a:ext uri="{FF2B5EF4-FFF2-40B4-BE49-F238E27FC236}">
                      <a16:creationId xmlns:a16="http://schemas.microsoft.com/office/drawing/2014/main" id="{BDA2F5A8-B23C-499E-9267-3DC7A37FA790}"/>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56">
                  <a:extLst>
                    <a:ext uri="{FF2B5EF4-FFF2-40B4-BE49-F238E27FC236}">
                      <a16:creationId xmlns:a16="http://schemas.microsoft.com/office/drawing/2014/main" id="{099EF59E-5EEF-46B5-962D-A5FD94EA515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57">
                  <a:extLst>
                    <a:ext uri="{FF2B5EF4-FFF2-40B4-BE49-F238E27FC236}">
                      <a16:creationId xmlns:a16="http://schemas.microsoft.com/office/drawing/2014/main" id="{FCE54361-37E3-4F52-B33F-6FAA345B486E}"/>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58">
                  <a:extLst>
                    <a:ext uri="{FF2B5EF4-FFF2-40B4-BE49-F238E27FC236}">
                      <a16:creationId xmlns:a16="http://schemas.microsoft.com/office/drawing/2014/main" id="{78645E47-D178-4E95-8459-77D1D8FF6434}"/>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Oval 59">
                  <a:extLst>
                    <a:ext uri="{FF2B5EF4-FFF2-40B4-BE49-F238E27FC236}">
                      <a16:creationId xmlns:a16="http://schemas.microsoft.com/office/drawing/2014/main" id="{7854B272-51DE-4F9C-A5CA-3532EA082A42}"/>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0">
                  <a:extLst>
                    <a:ext uri="{FF2B5EF4-FFF2-40B4-BE49-F238E27FC236}">
                      <a16:creationId xmlns:a16="http://schemas.microsoft.com/office/drawing/2014/main" id="{814DA909-0D02-4070-A399-CC0263BE579C}"/>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Line 61">
                  <a:extLst>
                    <a:ext uri="{FF2B5EF4-FFF2-40B4-BE49-F238E27FC236}">
                      <a16:creationId xmlns:a16="http://schemas.microsoft.com/office/drawing/2014/main" id="{5899F489-EDA7-4EC2-826F-95D6DBC76562}"/>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Line 62">
                  <a:extLst>
                    <a:ext uri="{FF2B5EF4-FFF2-40B4-BE49-F238E27FC236}">
                      <a16:creationId xmlns:a16="http://schemas.microsoft.com/office/drawing/2014/main" id="{83CCE497-C8F7-4970-AE29-490A81B267C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Rectangle 64">
                <a:extLst>
                  <a:ext uri="{FF2B5EF4-FFF2-40B4-BE49-F238E27FC236}">
                    <a16:creationId xmlns:a16="http://schemas.microsoft.com/office/drawing/2014/main" id="{D600301E-404F-4763-892B-EE1C3109F4D3}"/>
                  </a:ext>
                </a:extLst>
              </p:cNvPr>
              <p:cNvSpPr/>
              <p:nvPr/>
            </p:nvSpPr>
            <p:spPr>
              <a:xfrm>
                <a:off x="5642387" y="2856123"/>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7" name="Group 96">
              <a:extLst>
                <a:ext uri="{FF2B5EF4-FFF2-40B4-BE49-F238E27FC236}">
                  <a16:creationId xmlns:a16="http://schemas.microsoft.com/office/drawing/2014/main" id="{7375CECE-C8C6-426B-9A8C-EB696D69F141}"/>
                </a:ext>
              </a:extLst>
            </p:cNvPr>
            <p:cNvGrpSpPr/>
            <p:nvPr/>
          </p:nvGrpSpPr>
          <p:grpSpPr>
            <a:xfrm>
              <a:off x="4719329" y="4101260"/>
              <a:ext cx="3067396" cy="492443"/>
              <a:chOff x="5063285" y="3639850"/>
              <a:chExt cx="3067396" cy="492443"/>
            </a:xfrm>
          </p:grpSpPr>
          <p:grpSp>
            <p:nvGrpSpPr>
              <p:cNvPr id="41" name="Group 40">
                <a:extLst>
                  <a:ext uri="{FF2B5EF4-FFF2-40B4-BE49-F238E27FC236}">
                    <a16:creationId xmlns:a16="http://schemas.microsoft.com/office/drawing/2014/main" id="{6974775F-B291-4B53-B461-88835C383ED5}"/>
                  </a:ext>
                </a:extLst>
              </p:cNvPr>
              <p:cNvGrpSpPr/>
              <p:nvPr/>
            </p:nvGrpSpPr>
            <p:grpSpPr>
              <a:xfrm>
                <a:off x="5063285" y="3728115"/>
                <a:ext cx="330200" cy="315913"/>
                <a:chOff x="4127500" y="2909888"/>
                <a:chExt cx="330200" cy="315913"/>
              </a:xfrm>
            </p:grpSpPr>
            <p:sp>
              <p:nvSpPr>
                <p:cNvPr id="42" name="Oval 268">
                  <a:extLst>
                    <a:ext uri="{FF2B5EF4-FFF2-40B4-BE49-F238E27FC236}">
                      <a16:creationId xmlns:a16="http://schemas.microsoft.com/office/drawing/2014/main" id="{FE9D5F51-D5BF-438E-8442-591451564E59}"/>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69">
                  <a:extLst>
                    <a:ext uri="{FF2B5EF4-FFF2-40B4-BE49-F238E27FC236}">
                      <a16:creationId xmlns:a16="http://schemas.microsoft.com/office/drawing/2014/main" id="{4514A40D-D6F0-4AD6-9605-37581D312EC8}"/>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Oval 270">
                  <a:extLst>
                    <a:ext uri="{FF2B5EF4-FFF2-40B4-BE49-F238E27FC236}">
                      <a16:creationId xmlns:a16="http://schemas.microsoft.com/office/drawing/2014/main" id="{B605F216-E7D2-42D4-8BCF-4B68365DD59A}"/>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71">
                  <a:extLst>
                    <a:ext uri="{FF2B5EF4-FFF2-40B4-BE49-F238E27FC236}">
                      <a16:creationId xmlns:a16="http://schemas.microsoft.com/office/drawing/2014/main" id="{7221B60C-9DC7-49BE-9845-B55F67481AED}"/>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Oval 272">
                  <a:extLst>
                    <a:ext uri="{FF2B5EF4-FFF2-40B4-BE49-F238E27FC236}">
                      <a16:creationId xmlns:a16="http://schemas.microsoft.com/office/drawing/2014/main" id="{F7CDF7AF-4200-420D-ACFE-5F2B36CC0F4B}"/>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73">
                  <a:extLst>
                    <a:ext uri="{FF2B5EF4-FFF2-40B4-BE49-F238E27FC236}">
                      <a16:creationId xmlns:a16="http://schemas.microsoft.com/office/drawing/2014/main" id="{1A3F4268-4FB7-4106-9CDA-E5DFAC4ABF05}"/>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74">
                  <a:extLst>
                    <a:ext uri="{FF2B5EF4-FFF2-40B4-BE49-F238E27FC236}">
                      <a16:creationId xmlns:a16="http://schemas.microsoft.com/office/drawing/2014/main" id="{090011F9-93DA-4E08-8197-0237F3720B9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75">
                  <a:extLst>
                    <a:ext uri="{FF2B5EF4-FFF2-40B4-BE49-F238E27FC236}">
                      <a16:creationId xmlns:a16="http://schemas.microsoft.com/office/drawing/2014/main" id="{832AB0A3-F36E-4927-8E0D-E0C36586B75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6">
                  <a:extLst>
                    <a:ext uri="{FF2B5EF4-FFF2-40B4-BE49-F238E27FC236}">
                      <a16:creationId xmlns:a16="http://schemas.microsoft.com/office/drawing/2014/main" id="{69185BBE-8B01-4042-9127-5E91F9AA4D0C}"/>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81" name="Rectangle 80">
                <a:extLst>
                  <a:ext uri="{FF2B5EF4-FFF2-40B4-BE49-F238E27FC236}">
                    <a16:creationId xmlns:a16="http://schemas.microsoft.com/office/drawing/2014/main" id="{E7E16F25-9A73-4F49-8593-4DDEE2A8AB5D}"/>
                  </a:ext>
                </a:extLst>
              </p:cNvPr>
              <p:cNvSpPr/>
              <p:nvPr/>
            </p:nvSpPr>
            <p:spPr>
              <a:xfrm>
                <a:off x="5642387" y="3639850"/>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6" name="Group 95">
              <a:extLst>
                <a:ext uri="{FF2B5EF4-FFF2-40B4-BE49-F238E27FC236}">
                  <a16:creationId xmlns:a16="http://schemas.microsoft.com/office/drawing/2014/main" id="{B7DB03EE-BB00-488A-B451-6DF7DA5AC981}"/>
                </a:ext>
              </a:extLst>
            </p:cNvPr>
            <p:cNvGrpSpPr/>
            <p:nvPr/>
          </p:nvGrpSpPr>
          <p:grpSpPr>
            <a:xfrm>
              <a:off x="4712185" y="5089358"/>
              <a:ext cx="3074540" cy="492443"/>
              <a:chOff x="5056141" y="4560242"/>
              <a:chExt cx="3074540" cy="492443"/>
            </a:xfrm>
          </p:grpSpPr>
          <p:grpSp>
            <p:nvGrpSpPr>
              <p:cNvPr id="30" name="Group 29">
                <a:extLst>
                  <a:ext uri="{FF2B5EF4-FFF2-40B4-BE49-F238E27FC236}">
                    <a16:creationId xmlns:a16="http://schemas.microsoft.com/office/drawing/2014/main" id="{2FED15E3-F2A7-469C-B628-611921767E34}"/>
                  </a:ext>
                </a:extLst>
              </p:cNvPr>
              <p:cNvGrpSpPr/>
              <p:nvPr/>
            </p:nvGrpSpPr>
            <p:grpSpPr>
              <a:xfrm>
                <a:off x="5056141" y="4633426"/>
                <a:ext cx="344488" cy="346075"/>
                <a:chOff x="4841875" y="2895601"/>
                <a:chExt cx="344488" cy="346075"/>
              </a:xfrm>
            </p:grpSpPr>
            <p:sp>
              <p:nvSpPr>
                <p:cNvPr id="31" name="Freeform 258">
                  <a:extLst>
                    <a:ext uri="{FF2B5EF4-FFF2-40B4-BE49-F238E27FC236}">
                      <a16:creationId xmlns:a16="http://schemas.microsoft.com/office/drawing/2014/main" id="{66F1D3E8-8C01-4B14-8A55-CA0D336560C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59">
                  <a:extLst>
                    <a:ext uri="{FF2B5EF4-FFF2-40B4-BE49-F238E27FC236}">
                      <a16:creationId xmlns:a16="http://schemas.microsoft.com/office/drawing/2014/main" id="{C7E4337D-67E8-477B-8284-B0579D01600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60">
                  <a:extLst>
                    <a:ext uri="{FF2B5EF4-FFF2-40B4-BE49-F238E27FC236}">
                      <a16:creationId xmlns:a16="http://schemas.microsoft.com/office/drawing/2014/main" id="{C2AF1AB5-D96A-4C19-BE80-2C8A0736E9B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Line 261">
                  <a:extLst>
                    <a:ext uri="{FF2B5EF4-FFF2-40B4-BE49-F238E27FC236}">
                      <a16:creationId xmlns:a16="http://schemas.microsoft.com/office/drawing/2014/main" id="{FF7B7042-5F74-4182-89DF-79E95F074837}"/>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Line 262">
                  <a:extLst>
                    <a:ext uri="{FF2B5EF4-FFF2-40B4-BE49-F238E27FC236}">
                      <a16:creationId xmlns:a16="http://schemas.microsoft.com/office/drawing/2014/main" id="{6D40A249-C0DF-492C-98A0-5563396CEDA3}"/>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Line 263">
                  <a:extLst>
                    <a:ext uri="{FF2B5EF4-FFF2-40B4-BE49-F238E27FC236}">
                      <a16:creationId xmlns:a16="http://schemas.microsoft.com/office/drawing/2014/main" id="{0424966D-2E93-463D-925D-8EC1314AA4C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Oval 264">
                  <a:extLst>
                    <a:ext uri="{FF2B5EF4-FFF2-40B4-BE49-F238E27FC236}">
                      <a16:creationId xmlns:a16="http://schemas.microsoft.com/office/drawing/2014/main" id="{A2027076-84C0-41AA-ABE6-E182664DD1A7}"/>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 name="Oval 265">
                  <a:extLst>
                    <a:ext uri="{FF2B5EF4-FFF2-40B4-BE49-F238E27FC236}">
                      <a16:creationId xmlns:a16="http://schemas.microsoft.com/office/drawing/2014/main" id="{34911030-E1C4-47C6-B878-AB9504619EC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 name="Oval 266">
                  <a:extLst>
                    <a:ext uri="{FF2B5EF4-FFF2-40B4-BE49-F238E27FC236}">
                      <a16:creationId xmlns:a16="http://schemas.microsoft.com/office/drawing/2014/main" id="{872A828C-C960-409B-BA85-F3FA58C5877B}"/>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7">
                  <a:extLst>
                    <a:ext uri="{FF2B5EF4-FFF2-40B4-BE49-F238E27FC236}">
                      <a16:creationId xmlns:a16="http://schemas.microsoft.com/office/drawing/2014/main" id="{111031BF-F147-4673-B7D2-BAB9FDE01341}"/>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94" name="Rectangle 93">
                <a:extLst>
                  <a:ext uri="{FF2B5EF4-FFF2-40B4-BE49-F238E27FC236}">
                    <a16:creationId xmlns:a16="http://schemas.microsoft.com/office/drawing/2014/main" id="{9482C2C4-A83F-481A-A4DA-8A5D9AD7A680}"/>
                  </a:ext>
                </a:extLst>
              </p:cNvPr>
              <p:cNvSpPr/>
              <p:nvPr/>
            </p:nvSpPr>
            <p:spPr>
              <a:xfrm>
                <a:off x="5642387" y="4560242"/>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13" name="Group 12">
              <a:extLst>
                <a:ext uri="{FF2B5EF4-FFF2-40B4-BE49-F238E27FC236}">
                  <a16:creationId xmlns:a16="http://schemas.microsoft.com/office/drawing/2014/main" id="{DFB86711-61B6-4E9F-94FC-7E4E4C2AFDBB}"/>
                </a:ext>
              </a:extLst>
            </p:cNvPr>
            <p:cNvGrpSpPr/>
            <p:nvPr/>
          </p:nvGrpSpPr>
          <p:grpSpPr>
            <a:xfrm>
              <a:off x="4721542" y="2742223"/>
              <a:ext cx="2998053" cy="246221"/>
              <a:chOff x="4721542" y="2734320"/>
              <a:chExt cx="2998053" cy="246221"/>
            </a:xfrm>
          </p:grpSpPr>
          <p:grpSp>
            <p:nvGrpSpPr>
              <p:cNvPr id="8" name="Group 7">
                <a:extLst>
                  <a:ext uri="{FF2B5EF4-FFF2-40B4-BE49-F238E27FC236}">
                    <a16:creationId xmlns:a16="http://schemas.microsoft.com/office/drawing/2014/main" id="{4AF81162-F8E5-4429-8E39-AF70CBB53233}"/>
                  </a:ext>
                </a:extLst>
              </p:cNvPr>
              <p:cNvGrpSpPr/>
              <p:nvPr/>
            </p:nvGrpSpPr>
            <p:grpSpPr>
              <a:xfrm>
                <a:off x="5298431" y="2813132"/>
                <a:ext cx="2421164" cy="88596"/>
                <a:chOff x="4674462" y="2940354"/>
                <a:chExt cx="3045133" cy="81030"/>
              </a:xfrm>
            </p:grpSpPr>
            <p:sp>
              <p:nvSpPr>
                <p:cNvPr id="7" name="Rectangle: Rounded Corners 6">
                  <a:extLst>
                    <a:ext uri="{FF2B5EF4-FFF2-40B4-BE49-F238E27FC236}">
                      <a16:creationId xmlns:a16="http://schemas.microsoft.com/office/drawing/2014/main" id="{946F7D42-7783-4AA6-ADD6-AB6D2DF05CAF}"/>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Rounded Corners 70">
                  <a:extLst>
                    <a:ext uri="{FF2B5EF4-FFF2-40B4-BE49-F238E27FC236}">
                      <a16:creationId xmlns:a16="http://schemas.microsoft.com/office/drawing/2014/main" id="{0A78528F-E9CB-4B99-BD4F-A6AE016C76C8}"/>
                    </a:ext>
                  </a:extLst>
                </p:cNvPr>
                <p:cNvSpPr/>
                <p:nvPr/>
              </p:nvSpPr>
              <p:spPr>
                <a:xfrm>
                  <a:off x="4674463" y="2940354"/>
                  <a:ext cx="1834287"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3" name="Rectangle 72">
                <a:extLst>
                  <a:ext uri="{FF2B5EF4-FFF2-40B4-BE49-F238E27FC236}">
                    <a16:creationId xmlns:a16="http://schemas.microsoft.com/office/drawing/2014/main" id="{CBE1CF42-34AD-45F7-9BB7-06D7FDE081B7}"/>
                  </a:ext>
                </a:extLst>
              </p:cNvPr>
              <p:cNvSpPr/>
              <p:nvPr/>
            </p:nvSpPr>
            <p:spPr>
              <a:xfrm>
                <a:off x="4721542" y="2734320"/>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65%</a:t>
                </a:r>
              </a:p>
            </p:txBody>
          </p:sp>
        </p:grpSp>
        <p:grpSp>
          <p:nvGrpSpPr>
            <p:cNvPr id="11" name="Group 10">
              <a:extLst>
                <a:ext uri="{FF2B5EF4-FFF2-40B4-BE49-F238E27FC236}">
                  <a16:creationId xmlns:a16="http://schemas.microsoft.com/office/drawing/2014/main" id="{02F17230-3C6B-4C60-8575-90C979038AC0}"/>
                </a:ext>
              </a:extLst>
            </p:cNvPr>
            <p:cNvGrpSpPr/>
            <p:nvPr/>
          </p:nvGrpSpPr>
          <p:grpSpPr>
            <a:xfrm>
              <a:off x="4721542" y="3730321"/>
              <a:ext cx="2998053" cy="246221"/>
              <a:chOff x="4721542" y="3848257"/>
              <a:chExt cx="2998053" cy="246221"/>
            </a:xfrm>
          </p:grpSpPr>
          <p:grpSp>
            <p:nvGrpSpPr>
              <p:cNvPr id="78" name="Group 77">
                <a:extLst>
                  <a:ext uri="{FF2B5EF4-FFF2-40B4-BE49-F238E27FC236}">
                    <a16:creationId xmlns:a16="http://schemas.microsoft.com/office/drawing/2014/main" id="{19E0996D-AF4A-4FFB-A88F-2FEE0A9EDCD2}"/>
                  </a:ext>
                </a:extLst>
              </p:cNvPr>
              <p:cNvGrpSpPr/>
              <p:nvPr/>
            </p:nvGrpSpPr>
            <p:grpSpPr>
              <a:xfrm>
                <a:off x="5298431" y="3927069"/>
                <a:ext cx="2421164" cy="88596"/>
                <a:chOff x="4674462" y="2940354"/>
                <a:chExt cx="3045133" cy="81030"/>
              </a:xfrm>
            </p:grpSpPr>
            <p:sp>
              <p:nvSpPr>
                <p:cNvPr id="79" name="Rectangle: Rounded Corners 78">
                  <a:extLst>
                    <a:ext uri="{FF2B5EF4-FFF2-40B4-BE49-F238E27FC236}">
                      <a16:creationId xmlns:a16="http://schemas.microsoft.com/office/drawing/2014/main" id="{214774FE-1FFD-4D64-8A37-76CB44EB021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79">
                  <a:extLst>
                    <a:ext uri="{FF2B5EF4-FFF2-40B4-BE49-F238E27FC236}">
                      <a16:creationId xmlns:a16="http://schemas.microsoft.com/office/drawing/2014/main" id="{CCFD5BBD-3EB8-4D70-947E-F5AFBFF96EC0}"/>
                    </a:ext>
                  </a:extLst>
                </p:cNvPr>
                <p:cNvSpPr/>
                <p:nvPr/>
              </p:nvSpPr>
              <p:spPr>
                <a:xfrm>
                  <a:off x="4674465" y="2940354"/>
                  <a:ext cx="156915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Rectangle 81">
                <a:extLst>
                  <a:ext uri="{FF2B5EF4-FFF2-40B4-BE49-F238E27FC236}">
                    <a16:creationId xmlns:a16="http://schemas.microsoft.com/office/drawing/2014/main" id="{CC76473C-D689-4828-A3C2-DBFA64DB3596}"/>
                  </a:ext>
                </a:extLst>
              </p:cNvPr>
              <p:cNvSpPr/>
              <p:nvPr/>
            </p:nvSpPr>
            <p:spPr>
              <a:xfrm>
                <a:off x="4721542" y="3848257"/>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50%</a:t>
                </a:r>
              </a:p>
            </p:txBody>
          </p:sp>
        </p:grpSp>
        <p:grpSp>
          <p:nvGrpSpPr>
            <p:cNvPr id="10" name="Group 9">
              <a:extLst>
                <a:ext uri="{FF2B5EF4-FFF2-40B4-BE49-F238E27FC236}">
                  <a16:creationId xmlns:a16="http://schemas.microsoft.com/office/drawing/2014/main" id="{B604189C-E133-4D62-9D02-29130FCCC123}"/>
                </a:ext>
              </a:extLst>
            </p:cNvPr>
            <p:cNvGrpSpPr/>
            <p:nvPr/>
          </p:nvGrpSpPr>
          <p:grpSpPr>
            <a:xfrm>
              <a:off x="4721542" y="4718420"/>
              <a:ext cx="2998053" cy="246221"/>
              <a:chOff x="4721542" y="4753566"/>
              <a:chExt cx="2998053" cy="246221"/>
            </a:xfrm>
          </p:grpSpPr>
          <p:grpSp>
            <p:nvGrpSpPr>
              <p:cNvPr id="83" name="Group 82">
                <a:extLst>
                  <a:ext uri="{FF2B5EF4-FFF2-40B4-BE49-F238E27FC236}">
                    <a16:creationId xmlns:a16="http://schemas.microsoft.com/office/drawing/2014/main" id="{FBA54A74-91C7-4A8E-8256-29CECA65EBE5}"/>
                  </a:ext>
                </a:extLst>
              </p:cNvPr>
              <p:cNvGrpSpPr/>
              <p:nvPr/>
            </p:nvGrpSpPr>
            <p:grpSpPr>
              <a:xfrm>
                <a:off x="5298431" y="4832378"/>
                <a:ext cx="2421164" cy="88596"/>
                <a:chOff x="4674462" y="2940354"/>
                <a:chExt cx="3045133" cy="81030"/>
              </a:xfrm>
            </p:grpSpPr>
            <p:sp>
              <p:nvSpPr>
                <p:cNvPr id="84" name="Rectangle: Rounded Corners 83">
                  <a:extLst>
                    <a:ext uri="{FF2B5EF4-FFF2-40B4-BE49-F238E27FC236}">
                      <a16:creationId xmlns:a16="http://schemas.microsoft.com/office/drawing/2014/main" id="{BAF05105-E146-4A76-80BC-D132339D80C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a16="http://schemas.microsoft.com/office/drawing/2014/main" id="{C85F8D48-F497-4FF4-86A4-A306F3F0ED91}"/>
                    </a:ext>
                  </a:extLst>
                </p:cNvPr>
                <p:cNvSpPr/>
                <p:nvPr/>
              </p:nvSpPr>
              <p:spPr>
                <a:xfrm>
                  <a:off x="4674463" y="2940354"/>
                  <a:ext cx="2392762"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6" name="Rectangle 85">
                <a:extLst>
                  <a:ext uri="{FF2B5EF4-FFF2-40B4-BE49-F238E27FC236}">
                    <a16:creationId xmlns:a16="http://schemas.microsoft.com/office/drawing/2014/main" id="{AC35B425-E17C-46A6-BC1C-89C34E2B336C}"/>
                  </a:ext>
                </a:extLst>
              </p:cNvPr>
              <p:cNvSpPr/>
              <p:nvPr/>
            </p:nvSpPr>
            <p:spPr>
              <a:xfrm>
                <a:off x="4721542" y="4753566"/>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80%</a:t>
                </a:r>
              </a:p>
            </p:txBody>
          </p:sp>
        </p:grpSp>
        <p:grpSp>
          <p:nvGrpSpPr>
            <p:cNvPr id="9" name="Group 8">
              <a:extLst>
                <a:ext uri="{FF2B5EF4-FFF2-40B4-BE49-F238E27FC236}">
                  <a16:creationId xmlns:a16="http://schemas.microsoft.com/office/drawing/2014/main" id="{66413DCC-904B-4563-90F1-A5A71C657368}"/>
                </a:ext>
              </a:extLst>
            </p:cNvPr>
            <p:cNvGrpSpPr/>
            <p:nvPr/>
          </p:nvGrpSpPr>
          <p:grpSpPr>
            <a:xfrm>
              <a:off x="4721542" y="5706518"/>
              <a:ext cx="2998053" cy="246221"/>
              <a:chOff x="4721542" y="5706518"/>
              <a:chExt cx="2998053" cy="246221"/>
            </a:xfrm>
          </p:grpSpPr>
          <p:grpSp>
            <p:nvGrpSpPr>
              <p:cNvPr id="87" name="Group 86">
                <a:extLst>
                  <a:ext uri="{FF2B5EF4-FFF2-40B4-BE49-F238E27FC236}">
                    <a16:creationId xmlns:a16="http://schemas.microsoft.com/office/drawing/2014/main" id="{C7ADDD0C-4947-4DFD-8604-1C7FC185D6F1}"/>
                  </a:ext>
                </a:extLst>
              </p:cNvPr>
              <p:cNvGrpSpPr/>
              <p:nvPr/>
            </p:nvGrpSpPr>
            <p:grpSpPr>
              <a:xfrm>
                <a:off x="5298431" y="5785330"/>
                <a:ext cx="2421164" cy="88596"/>
                <a:chOff x="4674462" y="2940354"/>
                <a:chExt cx="3045133" cy="81030"/>
              </a:xfrm>
            </p:grpSpPr>
            <p:sp>
              <p:nvSpPr>
                <p:cNvPr id="88" name="Rectangle: Rounded Corners 87">
                  <a:extLst>
                    <a:ext uri="{FF2B5EF4-FFF2-40B4-BE49-F238E27FC236}">
                      <a16:creationId xmlns:a16="http://schemas.microsoft.com/office/drawing/2014/main" id="{3EE0ED0C-1321-4AB3-B03A-B7AD85571E6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Rounded Corners 88">
                  <a:extLst>
                    <a:ext uri="{FF2B5EF4-FFF2-40B4-BE49-F238E27FC236}">
                      <a16:creationId xmlns:a16="http://schemas.microsoft.com/office/drawing/2014/main" id="{4409F7EA-DE17-4C15-80F3-78361F8366BE}"/>
                    </a:ext>
                  </a:extLst>
                </p:cNvPr>
                <p:cNvSpPr/>
                <p:nvPr/>
              </p:nvSpPr>
              <p:spPr>
                <a:xfrm>
                  <a:off x="4674465" y="2940354"/>
                  <a:ext cx="94920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ectangle 89">
                <a:extLst>
                  <a:ext uri="{FF2B5EF4-FFF2-40B4-BE49-F238E27FC236}">
                    <a16:creationId xmlns:a16="http://schemas.microsoft.com/office/drawing/2014/main" id="{A101B8DB-BADB-4084-8CD6-6CEEA620099A}"/>
                  </a:ext>
                </a:extLst>
              </p:cNvPr>
              <p:cNvSpPr/>
              <p:nvPr/>
            </p:nvSpPr>
            <p:spPr>
              <a:xfrm>
                <a:off x="4721542" y="5706518"/>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35%</a:t>
                </a:r>
              </a:p>
            </p:txBody>
          </p:sp>
        </p:grpSp>
      </p:gr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pic>
        <p:nvPicPr>
          <p:cNvPr id="3" name="Picture 2"/>
          <p:cNvPicPr>
            <a:picLocks noChangeAspect="1"/>
          </p:cNvPicPr>
          <p:nvPr/>
        </p:nvPicPr>
        <p:blipFill>
          <a:blip r:embed="rId5"/>
          <a:stretch>
            <a:fillRect/>
          </a:stretch>
        </p:blipFill>
        <p:spPr>
          <a:xfrm>
            <a:off x="6163265" y="1461530"/>
            <a:ext cx="5498663" cy="3508921"/>
          </a:xfrm>
          <a:prstGeom prst="rect">
            <a:avLst/>
          </a:prstGeom>
        </p:spPr>
      </p:pic>
      <p:pic>
        <p:nvPicPr>
          <p:cNvPr id="4" name="Picture 3"/>
          <p:cNvPicPr>
            <a:picLocks noChangeAspect="1"/>
          </p:cNvPicPr>
          <p:nvPr/>
        </p:nvPicPr>
        <p:blipFill>
          <a:blip r:embed="rId6"/>
          <a:stretch>
            <a:fillRect/>
          </a:stretch>
        </p:blipFill>
        <p:spPr>
          <a:xfrm>
            <a:off x="474057" y="1518277"/>
            <a:ext cx="5375905" cy="2367237"/>
          </a:xfrm>
          <a:prstGeom prst="rect">
            <a:avLst/>
          </a:prstGeom>
        </p:spPr>
      </p:pic>
      <p:sp>
        <p:nvSpPr>
          <p:cNvPr id="91" name="Rectangle 90">
            <a:extLst>
              <a:ext uri="{FF2B5EF4-FFF2-40B4-BE49-F238E27FC236}">
                <a16:creationId xmlns:a16="http://schemas.microsoft.com/office/drawing/2014/main" id="{CDAD2E5F-3DBB-47BA-B90E-DDB45972B6AF}"/>
              </a:ext>
            </a:extLst>
          </p:cNvPr>
          <p:cNvSpPr/>
          <p:nvPr/>
        </p:nvSpPr>
        <p:spPr>
          <a:xfrm>
            <a:off x="560225" y="4098498"/>
            <a:ext cx="4145756" cy="1477328"/>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The model has been able to predict if an employee is going to leave his or her job. ‘1’ means the employee will leave and ‘0’ means the employee will stay.</a:t>
            </a:r>
          </a:p>
          <a:p>
            <a:r>
              <a:rPr lang="en-US" sz="1600" i="1" dirty="0">
                <a:solidFill>
                  <a:srgbClr val="002060"/>
                </a:solidFill>
                <a:latin typeface="+mj-lt"/>
                <a:cs typeface="Segoe UI" panose="020B0502040204020203" pitchFamily="34" charset="0"/>
              </a:rPr>
              <a:t>The accuracy of the model was tested and returned a score of 80%</a:t>
            </a:r>
          </a:p>
        </p:txBody>
      </p:sp>
      <p:sp>
        <p:nvSpPr>
          <p:cNvPr id="92" name="Rectangle 91">
            <a:extLst>
              <a:ext uri="{FF2B5EF4-FFF2-40B4-BE49-F238E27FC236}">
                <a16:creationId xmlns:a16="http://schemas.microsoft.com/office/drawing/2014/main" id="{CDAD2E5F-3DBB-47BA-B90E-DDB45972B6AF}"/>
              </a:ext>
            </a:extLst>
          </p:cNvPr>
          <p:cNvSpPr/>
          <p:nvPr/>
        </p:nvSpPr>
        <p:spPr>
          <a:xfrm>
            <a:off x="483517" y="1164462"/>
            <a:ext cx="4145756" cy="246221"/>
          </a:xfrm>
          <a:prstGeom prst="rect">
            <a:avLst/>
          </a:prstGeom>
        </p:spPr>
        <p:txBody>
          <a:bodyPr wrap="square" lIns="0" tIns="0" rIns="0" bIns="0">
            <a:spAutoFit/>
          </a:bodyPr>
          <a:lstStyle/>
          <a:p>
            <a:r>
              <a:rPr lang="en-US" sz="1600" b="1" i="1" dirty="0">
                <a:solidFill>
                  <a:srgbClr val="002060"/>
                </a:solidFill>
                <a:latin typeface="+mj-lt"/>
                <a:cs typeface="Segoe UI" panose="020B0502040204020203" pitchFamily="34" charset="0"/>
              </a:rPr>
              <a:t>Using Decision Tree Classifier</a:t>
            </a:r>
          </a:p>
        </p:txBody>
      </p:sp>
    </p:spTree>
    <p:extLst>
      <p:ext uri="{BB962C8B-B14F-4D97-AF65-F5344CB8AC3E}">
        <p14:creationId xmlns:p14="http://schemas.microsoft.com/office/powerpoint/2010/main" val="1593338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2AEF5FE-6C45-4BF6-9676-571742C3CDD7}"/>
              </a:ext>
            </a:extLst>
          </p:cNvPr>
          <p:cNvSpPr txBox="1"/>
          <p:nvPr/>
        </p:nvSpPr>
        <p:spPr>
          <a:xfrm>
            <a:off x="453354" y="519670"/>
            <a:ext cx="7560346" cy="466025"/>
          </a:xfrm>
          <a:prstGeom prst="rect">
            <a:avLst/>
          </a:prstGeom>
          <a:noFill/>
        </p:spPr>
        <p:txBody>
          <a:bodyPr wrap="square" lIns="0" tIns="0" rIns="0" bIns="0" rtlCol="0">
            <a:spAutoFit/>
          </a:bodyPr>
          <a:lstStyle/>
          <a:p>
            <a:pPr>
              <a:lnSpc>
                <a:spcPts val="4000"/>
              </a:lnSpc>
            </a:pPr>
            <a:r>
              <a:rPr lang="en-US" sz="2800" b="1" dirty="0">
                <a:solidFill>
                  <a:srgbClr val="002060"/>
                </a:solidFill>
                <a:latin typeface="Segoe UI" panose="020B0502040204020203" pitchFamily="34" charset="0"/>
                <a:cs typeface="Segoe UI" panose="020B0502040204020203" pitchFamily="34" charset="0"/>
              </a:rPr>
              <a:t>Predictions</a:t>
            </a:r>
            <a:endParaRPr lang="en-US" sz="3600" b="1" dirty="0">
              <a:solidFill>
                <a:srgbClr val="002060"/>
              </a:solidFill>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EBB415A0-39A4-4597-926D-819C33316679}"/>
              </a:ext>
              <a:ext uri="{C183D7F6-B498-43B3-948B-1728B52AA6E4}">
                <adec:decorative xmlns:adec="http://schemas.microsoft.com/office/drawing/2017/decorative" val="1"/>
              </a:ext>
            </a:extLst>
          </p:cNvPr>
          <p:cNvGrpSpPr/>
          <p:nvPr/>
        </p:nvGrpSpPr>
        <p:grpSpPr>
          <a:xfrm>
            <a:off x="6317064" y="1820841"/>
            <a:ext cx="3367150" cy="4040871"/>
            <a:chOff x="4711392" y="1911868"/>
            <a:chExt cx="3367149" cy="4040871"/>
          </a:xfrm>
        </p:grpSpPr>
        <p:grpSp>
          <p:nvGrpSpPr>
            <p:cNvPr id="99" name="Group 98">
              <a:extLst>
                <a:ext uri="{FF2B5EF4-FFF2-40B4-BE49-F238E27FC236}">
                  <a16:creationId xmlns:a16="http://schemas.microsoft.com/office/drawing/2014/main" id="{6E4AB604-CF34-4776-BFF1-9AD3477F593C}"/>
                </a:ext>
              </a:extLst>
            </p:cNvPr>
            <p:cNvGrpSpPr/>
            <p:nvPr/>
          </p:nvGrpSpPr>
          <p:grpSpPr>
            <a:xfrm>
              <a:off x="4719329" y="1911868"/>
              <a:ext cx="3359212" cy="632454"/>
              <a:chOff x="5063285" y="1915218"/>
              <a:chExt cx="3359212" cy="632454"/>
            </a:xfrm>
          </p:grpSpPr>
          <p:sp>
            <p:nvSpPr>
              <p:cNvPr id="12" name="Rectangle 11">
                <a:extLst>
                  <a:ext uri="{FF2B5EF4-FFF2-40B4-BE49-F238E27FC236}">
                    <a16:creationId xmlns:a16="http://schemas.microsoft.com/office/drawing/2014/main" id="{267E4A54-8A0F-43A0-AA7D-F508F05BB2EF}"/>
                  </a:ext>
                </a:extLst>
              </p:cNvPr>
              <p:cNvSpPr/>
              <p:nvPr/>
            </p:nvSpPr>
            <p:spPr>
              <a:xfrm>
                <a:off x="5934203" y="1915218"/>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nvGrpSpPr>
              <p:cNvPr id="51" name="Group 50">
                <a:extLst>
                  <a:ext uri="{FF2B5EF4-FFF2-40B4-BE49-F238E27FC236}">
                    <a16:creationId xmlns:a16="http://schemas.microsoft.com/office/drawing/2014/main" id="{0B97B3C9-EBC6-4C92-9F0A-E28F4EF7A5EA}"/>
                  </a:ext>
                </a:extLst>
              </p:cNvPr>
              <p:cNvGrpSpPr/>
              <p:nvPr/>
            </p:nvGrpSpPr>
            <p:grpSpPr>
              <a:xfrm>
                <a:off x="5063285" y="2201597"/>
                <a:ext cx="330200" cy="346075"/>
                <a:chOff x="2686050" y="2895601"/>
                <a:chExt cx="330200" cy="346075"/>
              </a:xfrm>
            </p:grpSpPr>
            <p:sp>
              <p:nvSpPr>
                <p:cNvPr id="52" name="Oval 309">
                  <a:extLst>
                    <a:ext uri="{FF2B5EF4-FFF2-40B4-BE49-F238E27FC236}">
                      <a16:creationId xmlns:a16="http://schemas.microsoft.com/office/drawing/2014/main" id="{00D7C237-71FC-445A-9F26-101C7B72A66E}"/>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10">
                  <a:extLst>
                    <a:ext uri="{FF2B5EF4-FFF2-40B4-BE49-F238E27FC236}">
                      <a16:creationId xmlns:a16="http://schemas.microsoft.com/office/drawing/2014/main" id="{66875E49-12B2-4689-93D2-F6C3DFA57408}"/>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Oval 311">
                  <a:extLst>
                    <a:ext uri="{FF2B5EF4-FFF2-40B4-BE49-F238E27FC236}">
                      <a16:creationId xmlns:a16="http://schemas.microsoft.com/office/drawing/2014/main" id="{79E812C8-6A14-42FA-B983-56B6F7303417}"/>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12">
                  <a:extLst>
                    <a:ext uri="{FF2B5EF4-FFF2-40B4-BE49-F238E27FC236}">
                      <a16:creationId xmlns:a16="http://schemas.microsoft.com/office/drawing/2014/main" id="{6EE140AE-95E2-42D6-8343-EED0E01B8E8F}"/>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Oval 313">
                  <a:extLst>
                    <a:ext uri="{FF2B5EF4-FFF2-40B4-BE49-F238E27FC236}">
                      <a16:creationId xmlns:a16="http://schemas.microsoft.com/office/drawing/2014/main" id="{A91A4C56-03CB-4D67-8CD8-FC29B3A2B6DE}"/>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14">
                  <a:extLst>
                    <a:ext uri="{FF2B5EF4-FFF2-40B4-BE49-F238E27FC236}">
                      <a16:creationId xmlns:a16="http://schemas.microsoft.com/office/drawing/2014/main" id="{4BF4DB61-E50C-4659-B315-21BF743FF7EC}"/>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315">
                  <a:extLst>
                    <a:ext uri="{FF2B5EF4-FFF2-40B4-BE49-F238E27FC236}">
                      <a16:creationId xmlns:a16="http://schemas.microsoft.com/office/drawing/2014/main" id="{263D783B-3857-4E55-A551-6655D8DDA10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316">
                  <a:extLst>
                    <a:ext uri="{FF2B5EF4-FFF2-40B4-BE49-F238E27FC236}">
                      <a16:creationId xmlns:a16="http://schemas.microsoft.com/office/drawing/2014/main" id="{E46D5622-D664-481B-8902-70C961FAFD8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Oval 317">
                  <a:extLst>
                    <a:ext uri="{FF2B5EF4-FFF2-40B4-BE49-F238E27FC236}">
                      <a16:creationId xmlns:a16="http://schemas.microsoft.com/office/drawing/2014/main" id="{5BDC2AA3-8653-47C6-9CF7-2579486BFFF4}"/>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318">
                  <a:extLst>
                    <a:ext uri="{FF2B5EF4-FFF2-40B4-BE49-F238E27FC236}">
                      <a16:creationId xmlns:a16="http://schemas.microsoft.com/office/drawing/2014/main" id="{3A66D3FE-E235-4203-A19F-BC38BF7A6C4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319">
                  <a:extLst>
                    <a:ext uri="{FF2B5EF4-FFF2-40B4-BE49-F238E27FC236}">
                      <a16:creationId xmlns:a16="http://schemas.microsoft.com/office/drawing/2014/main" id="{6C51C0E5-2DAE-4DE1-BAE4-8E0D932D99E4}"/>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Line 320">
                  <a:extLst>
                    <a:ext uri="{FF2B5EF4-FFF2-40B4-BE49-F238E27FC236}">
                      <a16:creationId xmlns:a16="http://schemas.microsoft.com/office/drawing/2014/main" id="{FED6DFE8-0963-48D1-9BAA-53772F0EA839}"/>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EF34A4EB-3F1D-46DA-8918-F39703249E85}"/>
                </a:ext>
              </a:extLst>
            </p:cNvPr>
            <p:cNvGrpSpPr/>
            <p:nvPr/>
          </p:nvGrpSpPr>
          <p:grpSpPr>
            <a:xfrm>
              <a:off x="4711392" y="3113161"/>
              <a:ext cx="3075333" cy="492443"/>
              <a:chOff x="5055348" y="2856123"/>
              <a:chExt cx="3075333" cy="492443"/>
            </a:xfrm>
          </p:grpSpPr>
          <p:grpSp>
            <p:nvGrpSpPr>
              <p:cNvPr id="15" name="Group 14">
                <a:extLst>
                  <a:ext uri="{FF2B5EF4-FFF2-40B4-BE49-F238E27FC236}">
                    <a16:creationId xmlns:a16="http://schemas.microsoft.com/office/drawing/2014/main" id="{E136D759-25F2-4CF2-9BE6-769681C37E48}"/>
                  </a:ext>
                </a:extLst>
              </p:cNvPr>
              <p:cNvGrpSpPr/>
              <p:nvPr/>
            </p:nvGrpSpPr>
            <p:grpSpPr>
              <a:xfrm>
                <a:off x="5055348" y="2929307"/>
                <a:ext cx="346075" cy="346075"/>
                <a:chOff x="3398838" y="2895601"/>
                <a:chExt cx="346075" cy="346075"/>
              </a:xfrm>
            </p:grpSpPr>
            <p:sp>
              <p:nvSpPr>
                <p:cNvPr id="16" name="Freeform 49">
                  <a:extLst>
                    <a:ext uri="{FF2B5EF4-FFF2-40B4-BE49-F238E27FC236}">
                      <a16:creationId xmlns:a16="http://schemas.microsoft.com/office/drawing/2014/main" id="{56CCB68B-57D2-49CC-B61F-363F0FF3AD9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50">
                  <a:extLst>
                    <a:ext uri="{FF2B5EF4-FFF2-40B4-BE49-F238E27FC236}">
                      <a16:creationId xmlns:a16="http://schemas.microsoft.com/office/drawing/2014/main" id="{67F96EFD-DA55-4AD5-BA45-4313C3E9814D}"/>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Oval 51">
                  <a:extLst>
                    <a:ext uri="{FF2B5EF4-FFF2-40B4-BE49-F238E27FC236}">
                      <a16:creationId xmlns:a16="http://schemas.microsoft.com/office/drawing/2014/main" id="{F372C151-C001-4280-B771-9A239086CCF5}"/>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52">
                  <a:extLst>
                    <a:ext uri="{FF2B5EF4-FFF2-40B4-BE49-F238E27FC236}">
                      <a16:creationId xmlns:a16="http://schemas.microsoft.com/office/drawing/2014/main" id="{D3FA7893-F8A0-4F72-ACCF-CF4CE6E4B9E5}"/>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53">
                  <a:extLst>
                    <a:ext uri="{FF2B5EF4-FFF2-40B4-BE49-F238E27FC236}">
                      <a16:creationId xmlns:a16="http://schemas.microsoft.com/office/drawing/2014/main" id="{C017CF38-81FD-491D-9BA4-35D01D4D42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54">
                  <a:extLst>
                    <a:ext uri="{FF2B5EF4-FFF2-40B4-BE49-F238E27FC236}">
                      <a16:creationId xmlns:a16="http://schemas.microsoft.com/office/drawing/2014/main" id="{99433936-BA1A-40A3-959B-047AFFF78F7C}"/>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Oval 55">
                  <a:extLst>
                    <a:ext uri="{FF2B5EF4-FFF2-40B4-BE49-F238E27FC236}">
                      <a16:creationId xmlns:a16="http://schemas.microsoft.com/office/drawing/2014/main" id="{BDA2F5A8-B23C-499E-9267-3DC7A37FA790}"/>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56">
                  <a:extLst>
                    <a:ext uri="{FF2B5EF4-FFF2-40B4-BE49-F238E27FC236}">
                      <a16:creationId xmlns:a16="http://schemas.microsoft.com/office/drawing/2014/main" id="{099EF59E-5EEF-46B5-962D-A5FD94EA515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57">
                  <a:extLst>
                    <a:ext uri="{FF2B5EF4-FFF2-40B4-BE49-F238E27FC236}">
                      <a16:creationId xmlns:a16="http://schemas.microsoft.com/office/drawing/2014/main" id="{FCE54361-37E3-4F52-B33F-6FAA345B486E}"/>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58">
                  <a:extLst>
                    <a:ext uri="{FF2B5EF4-FFF2-40B4-BE49-F238E27FC236}">
                      <a16:creationId xmlns:a16="http://schemas.microsoft.com/office/drawing/2014/main" id="{78645E47-D178-4E95-8459-77D1D8FF6434}"/>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Oval 59">
                  <a:extLst>
                    <a:ext uri="{FF2B5EF4-FFF2-40B4-BE49-F238E27FC236}">
                      <a16:creationId xmlns:a16="http://schemas.microsoft.com/office/drawing/2014/main" id="{7854B272-51DE-4F9C-A5CA-3532EA082A42}"/>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0">
                  <a:extLst>
                    <a:ext uri="{FF2B5EF4-FFF2-40B4-BE49-F238E27FC236}">
                      <a16:creationId xmlns:a16="http://schemas.microsoft.com/office/drawing/2014/main" id="{814DA909-0D02-4070-A399-CC0263BE579C}"/>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Line 61">
                  <a:extLst>
                    <a:ext uri="{FF2B5EF4-FFF2-40B4-BE49-F238E27FC236}">
                      <a16:creationId xmlns:a16="http://schemas.microsoft.com/office/drawing/2014/main" id="{5899F489-EDA7-4EC2-826F-95D6DBC76562}"/>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Line 62">
                  <a:extLst>
                    <a:ext uri="{FF2B5EF4-FFF2-40B4-BE49-F238E27FC236}">
                      <a16:creationId xmlns:a16="http://schemas.microsoft.com/office/drawing/2014/main" id="{83CCE497-C8F7-4970-AE29-490A81B267C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Rectangle 64">
                <a:extLst>
                  <a:ext uri="{FF2B5EF4-FFF2-40B4-BE49-F238E27FC236}">
                    <a16:creationId xmlns:a16="http://schemas.microsoft.com/office/drawing/2014/main" id="{D600301E-404F-4763-892B-EE1C3109F4D3}"/>
                  </a:ext>
                </a:extLst>
              </p:cNvPr>
              <p:cNvSpPr/>
              <p:nvPr/>
            </p:nvSpPr>
            <p:spPr>
              <a:xfrm>
                <a:off x="5642387" y="2856123"/>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7" name="Group 96">
              <a:extLst>
                <a:ext uri="{FF2B5EF4-FFF2-40B4-BE49-F238E27FC236}">
                  <a16:creationId xmlns:a16="http://schemas.microsoft.com/office/drawing/2014/main" id="{7375CECE-C8C6-426B-9A8C-EB696D69F141}"/>
                </a:ext>
              </a:extLst>
            </p:cNvPr>
            <p:cNvGrpSpPr/>
            <p:nvPr/>
          </p:nvGrpSpPr>
          <p:grpSpPr>
            <a:xfrm>
              <a:off x="4719329" y="4101260"/>
              <a:ext cx="3067396" cy="492443"/>
              <a:chOff x="5063285" y="3639850"/>
              <a:chExt cx="3067396" cy="492443"/>
            </a:xfrm>
          </p:grpSpPr>
          <p:grpSp>
            <p:nvGrpSpPr>
              <p:cNvPr id="41" name="Group 40">
                <a:extLst>
                  <a:ext uri="{FF2B5EF4-FFF2-40B4-BE49-F238E27FC236}">
                    <a16:creationId xmlns:a16="http://schemas.microsoft.com/office/drawing/2014/main" id="{6974775F-B291-4B53-B461-88835C383ED5}"/>
                  </a:ext>
                </a:extLst>
              </p:cNvPr>
              <p:cNvGrpSpPr/>
              <p:nvPr/>
            </p:nvGrpSpPr>
            <p:grpSpPr>
              <a:xfrm>
                <a:off x="5063285" y="3728115"/>
                <a:ext cx="330200" cy="315913"/>
                <a:chOff x="4127500" y="2909888"/>
                <a:chExt cx="330200" cy="315913"/>
              </a:xfrm>
            </p:grpSpPr>
            <p:sp>
              <p:nvSpPr>
                <p:cNvPr id="42" name="Oval 268">
                  <a:extLst>
                    <a:ext uri="{FF2B5EF4-FFF2-40B4-BE49-F238E27FC236}">
                      <a16:creationId xmlns:a16="http://schemas.microsoft.com/office/drawing/2014/main" id="{FE9D5F51-D5BF-438E-8442-591451564E59}"/>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69">
                  <a:extLst>
                    <a:ext uri="{FF2B5EF4-FFF2-40B4-BE49-F238E27FC236}">
                      <a16:creationId xmlns:a16="http://schemas.microsoft.com/office/drawing/2014/main" id="{4514A40D-D6F0-4AD6-9605-37581D312EC8}"/>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Oval 270">
                  <a:extLst>
                    <a:ext uri="{FF2B5EF4-FFF2-40B4-BE49-F238E27FC236}">
                      <a16:creationId xmlns:a16="http://schemas.microsoft.com/office/drawing/2014/main" id="{B605F216-E7D2-42D4-8BCF-4B68365DD59A}"/>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71">
                  <a:extLst>
                    <a:ext uri="{FF2B5EF4-FFF2-40B4-BE49-F238E27FC236}">
                      <a16:creationId xmlns:a16="http://schemas.microsoft.com/office/drawing/2014/main" id="{7221B60C-9DC7-49BE-9845-B55F67481AED}"/>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Oval 272">
                  <a:extLst>
                    <a:ext uri="{FF2B5EF4-FFF2-40B4-BE49-F238E27FC236}">
                      <a16:creationId xmlns:a16="http://schemas.microsoft.com/office/drawing/2014/main" id="{F7CDF7AF-4200-420D-ACFE-5F2B36CC0F4B}"/>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73">
                  <a:extLst>
                    <a:ext uri="{FF2B5EF4-FFF2-40B4-BE49-F238E27FC236}">
                      <a16:creationId xmlns:a16="http://schemas.microsoft.com/office/drawing/2014/main" id="{1A3F4268-4FB7-4106-9CDA-E5DFAC4ABF05}"/>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74">
                  <a:extLst>
                    <a:ext uri="{FF2B5EF4-FFF2-40B4-BE49-F238E27FC236}">
                      <a16:creationId xmlns:a16="http://schemas.microsoft.com/office/drawing/2014/main" id="{090011F9-93DA-4E08-8197-0237F3720B9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75">
                  <a:extLst>
                    <a:ext uri="{FF2B5EF4-FFF2-40B4-BE49-F238E27FC236}">
                      <a16:creationId xmlns:a16="http://schemas.microsoft.com/office/drawing/2014/main" id="{832AB0A3-F36E-4927-8E0D-E0C36586B75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6">
                  <a:extLst>
                    <a:ext uri="{FF2B5EF4-FFF2-40B4-BE49-F238E27FC236}">
                      <a16:creationId xmlns:a16="http://schemas.microsoft.com/office/drawing/2014/main" id="{69185BBE-8B01-4042-9127-5E91F9AA4D0C}"/>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81" name="Rectangle 80">
                <a:extLst>
                  <a:ext uri="{FF2B5EF4-FFF2-40B4-BE49-F238E27FC236}">
                    <a16:creationId xmlns:a16="http://schemas.microsoft.com/office/drawing/2014/main" id="{E7E16F25-9A73-4F49-8593-4DDEE2A8AB5D}"/>
                  </a:ext>
                </a:extLst>
              </p:cNvPr>
              <p:cNvSpPr/>
              <p:nvPr/>
            </p:nvSpPr>
            <p:spPr>
              <a:xfrm>
                <a:off x="5642387" y="3639850"/>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6" name="Group 95">
              <a:extLst>
                <a:ext uri="{FF2B5EF4-FFF2-40B4-BE49-F238E27FC236}">
                  <a16:creationId xmlns:a16="http://schemas.microsoft.com/office/drawing/2014/main" id="{B7DB03EE-BB00-488A-B451-6DF7DA5AC981}"/>
                </a:ext>
              </a:extLst>
            </p:cNvPr>
            <p:cNvGrpSpPr/>
            <p:nvPr/>
          </p:nvGrpSpPr>
          <p:grpSpPr>
            <a:xfrm>
              <a:off x="4712185" y="5089358"/>
              <a:ext cx="3074540" cy="492443"/>
              <a:chOff x="5056141" y="4560242"/>
              <a:chExt cx="3074540" cy="492443"/>
            </a:xfrm>
          </p:grpSpPr>
          <p:grpSp>
            <p:nvGrpSpPr>
              <p:cNvPr id="30" name="Group 29">
                <a:extLst>
                  <a:ext uri="{FF2B5EF4-FFF2-40B4-BE49-F238E27FC236}">
                    <a16:creationId xmlns:a16="http://schemas.microsoft.com/office/drawing/2014/main" id="{2FED15E3-F2A7-469C-B628-611921767E34}"/>
                  </a:ext>
                </a:extLst>
              </p:cNvPr>
              <p:cNvGrpSpPr/>
              <p:nvPr/>
            </p:nvGrpSpPr>
            <p:grpSpPr>
              <a:xfrm>
                <a:off x="5056141" y="4633426"/>
                <a:ext cx="344488" cy="346075"/>
                <a:chOff x="4841875" y="2895601"/>
                <a:chExt cx="344488" cy="346075"/>
              </a:xfrm>
            </p:grpSpPr>
            <p:sp>
              <p:nvSpPr>
                <p:cNvPr id="31" name="Freeform 258">
                  <a:extLst>
                    <a:ext uri="{FF2B5EF4-FFF2-40B4-BE49-F238E27FC236}">
                      <a16:creationId xmlns:a16="http://schemas.microsoft.com/office/drawing/2014/main" id="{66F1D3E8-8C01-4B14-8A55-CA0D336560C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59">
                  <a:extLst>
                    <a:ext uri="{FF2B5EF4-FFF2-40B4-BE49-F238E27FC236}">
                      <a16:creationId xmlns:a16="http://schemas.microsoft.com/office/drawing/2014/main" id="{C7E4337D-67E8-477B-8284-B0579D01600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60">
                  <a:extLst>
                    <a:ext uri="{FF2B5EF4-FFF2-40B4-BE49-F238E27FC236}">
                      <a16:creationId xmlns:a16="http://schemas.microsoft.com/office/drawing/2014/main" id="{C2AF1AB5-D96A-4C19-BE80-2C8A0736E9B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Line 261">
                  <a:extLst>
                    <a:ext uri="{FF2B5EF4-FFF2-40B4-BE49-F238E27FC236}">
                      <a16:creationId xmlns:a16="http://schemas.microsoft.com/office/drawing/2014/main" id="{FF7B7042-5F74-4182-89DF-79E95F074837}"/>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Line 262">
                  <a:extLst>
                    <a:ext uri="{FF2B5EF4-FFF2-40B4-BE49-F238E27FC236}">
                      <a16:creationId xmlns:a16="http://schemas.microsoft.com/office/drawing/2014/main" id="{6D40A249-C0DF-492C-98A0-5563396CEDA3}"/>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Line 263">
                  <a:extLst>
                    <a:ext uri="{FF2B5EF4-FFF2-40B4-BE49-F238E27FC236}">
                      <a16:creationId xmlns:a16="http://schemas.microsoft.com/office/drawing/2014/main" id="{0424966D-2E93-463D-925D-8EC1314AA4C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Oval 264">
                  <a:extLst>
                    <a:ext uri="{FF2B5EF4-FFF2-40B4-BE49-F238E27FC236}">
                      <a16:creationId xmlns:a16="http://schemas.microsoft.com/office/drawing/2014/main" id="{A2027076-84C0-41AA-ABE6-E182664DD1A7}"/>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 name="Oval 265">
                  <a:extLst>
                    <a:ext uri="{FF2B5EF4-FFF2-40B4-BE49-F238E27FC236}">
                      <a16:creationId xmlns:a16="http://schemas.microsoft.com/office/drawing/2014/main" id="{34911030-E1C4-47C6-B878-AB9504619EC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 name="Oval 266">
                  <a:extLst>
                    <a:ext uri="{FF2B5EF4-FFF2-40B4-BE49-F238E27FC236}">
                      <a16:creationId xmlns:a16="http://schemas.microsoft.com/office/drawing/2014/main" id="{872A828C-C960-409B-BA85-F3FA58C5877B}"/>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7">
                  <a:extLst>
                    <a:ext uri="{FF2B5EF4-FFF2-40B4-BE49-F238E27FC236}">
                      <a16:creationId xmlns:a16="http://schemas.microsoft.com/office/drawing/2014/main" id="{111031BF-F147-4673-B7D2-BAB9FDE01341}"/>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94" name="Rectangle 93">
                <a:extLst>
                  <a:ext uri="{FF2B5EF4-FFF2-40B4-BE49-F238E27FC236}">
                    <a16:creationId xmlns:a16="http://schemas.microsoft.com/office/drawing/2014/main" id="{9482C2C4-A83F-481A-A4DA-8A5D9AD7A680}"/>
                  </a:ext>
                </a:extLst>
              </p:cNvPr>
              <p:cNvSpPr/>
              <p:nvPr/>
            </p:nvSpPr>
            <p:spPr>
              <a:xfrm>
                <a:off x="5642387" y="4560242"/>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13" name="Group 12">
              <a:extLst>
                <a:ext uri="{FF2B5EF4-FFF2-40B4-BE49-F238E27FC236}">
                  <a16:creationId xmlns:a16="http://schemas.microsoft.com/office/drawing/2014/main" id="{DFB86711-61B6-4E9F-94FC-7E4E4C2AFDBB}"/>
                </a:ext>
              </a:extLst>
            </p:cNvPr>
            <p:cNvGrpSpPr/>
            <p:nvPr/>
          </p:nvGrpSpPr>
          <p:grpSpPr>
            <a:xfrm>
              <a:off x="4721542" y="2742223"/>
              <a:ext cx="2998053" cy="246221"/>
              <a:chOff x="4721542" y="2734320"/>
              <a:chExt cx="2998053" cy="246221"/>
            </a:xfrm>
          </p:grpSpPr>
          <p:grpSp>
            <p:nvGrpSpPr>
              <p:cNvPr id="8" name="Group 7">
                <a:extLst>
                  <a:ext uri="{FF2B5EF4-FFF2-40B4-BE49-F238E27FC236}">
                    <a16:creationId xmlns:a16="http://schemas.microsoft.com/office/drawing/2014/main" id="{4AF81162-F8E5-4429-8E39-AF70CBB53233}"/>
                  </a:ext>
                </a:extLst>
              </p:cNvPr>
              <p:cNvGrpSpPr/>
              <p:nvPr/>
            </p:nvGrpSpPr>
            <p:grpSpPr>
              <a:xfrm>
                <a:off x="5298431" y="2813132"/>
                <a:ext cx="2421164" cy="88596"/>
                <a:chOff x="4674462" y="2940354"/>
                <a:chExt cx="3045133" cy="81030"/>
              </a:xfrm>
            </p:grpSpPr>
            <p:sp>
              <p:nvSpPr>
                <p:cNvPr id="7" name="Rectangle: Rounded Corners 6">
                  <a:extLst>
                    <a:ext uri="{FF2B5EF4-FFF2-40B4-BE49-F238E27FC236}">
                      <a16:creationId xmlns:a16="http://schemas.microsoft.com/office/drawing/2014/main" id="{946F7D42-7783-4AA6-ADD6-AB6D2DF05CAF}"/>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Rounded Corners 70">
                  <a:extLst>
                    <a:ext uri="{FF2B5EF4-FFF2-40B4-BE49-F238E27FC236}">
                      <a16:creationId xmlns:a16="http://schemas.microsoft.com/office/drawing/2014/main" id="{0A78528F-E9CB-4B99-BD4F-A6AE016C76C8}"/>
                    </a:ext>
                  </a:extLst>
                </p:cNvPr>
                <p:cNvSpPr/>
                <p:nvPr/>
              </p:nvSpPr>
              <p:spPr>
                <a:xfrm>
                  <a:off x="4674463" y="2940354"/>
                  <a:ext cx="1834287"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3" name="Rectangle 72">
                <a:extLst>
                  <a:ext uri="{FF2B5EF4-FFF2-40B4-BE49-F238E27FC236}">
                    <a16:creationId xmlns:a16="http://schemas.microsoft.com/office/drawing/2014/main" id="{CBE1CF42-34AD-45F7-9BB7-06D7FDE081B7}"/>
                  </a:ext>
                </a:extLst>
              </p:cNvPr>
              <p:cNvSpPr/>
              <p:nvPr/>
            </p:nvSpPr>
            <p:spPr>
              <a:xfrm>
                <a:off x="4721542" y="2734320"/>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65%</a:t>
                </a:r>
              </a:p>
            </p:txBody>
          </p:sp>
        </p:grpSp>
        <p:grpSp>
          <p:nvGrpSpPr>
            <p:cNvPr id="11" name="Group 10">
              <a:extLst>
                <a:ext uri="{FF2B5EF4-FFF2-40B4-BE49-F238E27FC236}">
                  <a16:creationId xmlns:a16="http://schemas.microsoft.com/office/drawing/2014/main" id="{02F17230-3C6B-4C60-8575-90C979038AC0}"/>
                </a:ext>
              </a:extLst>
            </p:cNvPr>
            <p:cNvGrpSpPr/>
            <p:nvPr/>
          </p:nvGrpSpPr>
          <p:grpSpPr>
            <a:xfrm>
              <a:off x="4721542" y="3730321"/>
              <a:ext cx="2998053" cy="246221"/>
              <a:chOff x="4721542" y="3848257"/>
              <a:chExt cx="2998053" cy="246221"/>
            </a:xfrm>
          </p:grpSpPr>
          <p:grpSp>
            <p:nvGrpSpPr>
              <p:cNvPr id="78" name="Group 77">
                <a:extLst>
                  <a:ext uri="{FF2B5EF4-FFF2-40B4-BE49-F238E27FC236}">
                    <a16:creationId xmlns:a16="http://schemas.microsoft.com/office/drawing/2014/main" id="{19E0996D-AF4A-4FFB-A88F-2FEE0A9EDCD2}"/>
                  </a:ext>
                </a:extLst>
              </p:cNvPr>
              <p:cNvGrpSpPr/>
              <p:nvPr/>
            </p:nvGrpSpPr>
            <p:grpSpPr>
              <a:xfrm>
                <a:off x="5298431" y="3927069"/>
                <a:ext cx="2421164" cy="88596"/>
                <a:chOff x="4674462" y="2940354"/>
                <a:chExt cx="3045133" cy="81030"/>
              </a:xfrm>
            </p:grpSpPr>
            <p:sp>
              <p:nvSpPr>
                <p:cNvPr id="79" name="Rectangle: Rounded Corners 78">
                  <a:extLst>
                    <a:ext uri="{FF2B5EF4-FFF2-40B4-BE49-F238E27FC236}">
                      <a16:creationId xmlns:a16="http://schemas.microsoft.com/office/drawing/2014/main" id="{214774FE-1FFD-4D64-8A37-76CB44EB021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79">
                  <a:extLst>
                    <a:ext uri="{FF2B5EF4-FFF2-40B4-BE49-F238E27FC236}">
                      <a16:creationId xmlns:a16="http://schemas.microsoft.com/office/drawing/2014/main" id="{CCFD5BBD-3EB8-4D70-947E-F5AFBFF96EC0}"/>
                    </a:ext>
                  </a:extLst>
                </p:cNvPr>
                <p:cNvSpPr/>
                <p:nvPr/>
              </p:nvSpPr>
              <p:spPr>
                <a:xfrm>
                  <a:off x="4674465" y="2940354"/>
                  <a:ext cx="156915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Rectangle 81">
                <a:extLst>
                  <a:ext uri="{FF2B5EF4-FFF2-40B4-BE49-F238E27FC236}">
                    <a16:creationId xmlns:a16="http://schemas.microsoft.com/office/drawing/2014/main" id="{CC76473C-D689-4828-A3C2-DBFA64DB3596}"/>
                  </a:ext>
                </a:extLst>
              </p:cNvPr>
              <p:cNvSpPr/>
              <p:nvPr/>
            </p:nvSpPr>
            <p:spPr>
              <a:xfrm>
                <a:off x="4721542" y="3848257"/>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50%</a:t>
                </a:r>
              </a:p>
            </p:txBody>
          </p:sp>
        </p:grpSp>
        <p:grpSp>
          <p:nvGrpSpPr>
            <p:cNvPr id="10" name="Group 9">
              <a:extLst>
                <a:ext uri="{FF2B5EF4-FFF2-40B4-BE49-F238E27FC236}">
                  <a16:creationId xmlns:a16="http://schemas.microsoft.com/office/drawing/2014/main" id="{B604189C-E133-4D62-9D02-29130FCCC123}"/>
                </a:ext>
              </a:extLst>
            </p:cNvPr>
            <p:cNvGrpSpPr/>
            <p:nvPr/>
          </p:nvGrpSpPr>
          <p:grpSpPr>
            <a:xfrm>
              <a:off x="4721542" y="4718420"/>
              <a:ext cx="2998053" cy="246221"/>
              <a:chOff x="4721542" y="4753566"/>
              <a:chExt cx="2998053" cy="246221"/>
            </a:xfrm>
          </p:grpSpPr>
          <p:grpSp>
            <p:nvGrpSpPr>
              <p:cNvPr id="83" name="Group 82">
                <a:extLst>
                  <a:ext uri="{FF2B5EF4-FFF2-40B4-BE49-F238E27FC236}">
                    <a16:creationId xmlns:a16="http://schemas.microsoft.com/office/drawing/2014/main" id="{FBA54A74-91C7-4A8E-8256-29CECA65EBE5}"/>
                  </a:ext>
                </a:extLst>
              </p:cNvPr>
              <p:cNvGrpSpPr/>
              <p:nvPr/>
            </p:nvGrpSpPr>
            <p:grpSpPr>
              <a:xfrm>
                <a:off x="5298431" y="4832378"/>
                <a:ext cx="2421164" cy="88596"/>
                <a:chOff x="4674462" y="2940354"/>
                <a:chExt cx="3045133" cy="81030"/>
              </a:xfrm>
            </p:grpSpPr>
            <p:sp>
              <p:nvSpPr>
                <p:cNvPr id="84" name="Rectangle: Rounded Corners 83">
                  <a:extLst>
                    <a:ext uri="{FF2B5EF4-FFF2-40B4-BE49-F238E27FC236}">
                      <a16:creationId xmlns:a16="http://schemas.microsoft.com/office/drawing/2014/main" id="{BAF05105-E146-4A76-80BC-D132339D80C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a16="http://schemas.microsoft.com/office/drawing/2014/main" id="{C85F8D48-F497-4FF4-86A4-A306F3F0ED91}"/>
                    </a:ext>
                  </a:extLst>
                </p:cNvPr>
                <p:cNvSpPr/>
                <p:nvPr/>
              </p:nvSpPr>
              <p:spPr>
                <a:xfrm>
                  <a:off x="4674463" y="2940354"/>
                  <a:ext cx="2392762"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6" name="Rectangle 85">
                <a:extLst>
                  <a:ext uri="{FF2B5EF4-FFF2-40B4-BE49-F238E27FC236}">
                    <a16:creationId xmlns:a16="http://schemas.microsoft.com/office/drawing/2014/main" id="{AC35B425-E17C-46A6-BC1C-89C34E2B336C}"/>
                  </a:ext>
                </a:extLst>
              </p:cNvPr>
              <p:cNvSpPr/>
              <p:nvPr/>
            </p:nvSpPr>
            <p:spPr>
              <a:xfrm>
                <a:off x="4721542" y="4753566"/>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80%</a:t>
                </a:r>
              </a:p>
            </p:txBody>
          </p:sp>
        </p:grpSp>
        <p:grpSp>
          <p:nvGrpSpPr>
            <p:cNvPr id="9" name="Group 8">
              <a:extLst>
                <a:ext uri="{FF2B5EF4-FFF2-40B4-BE49-F238E27FC236}">
                  <a16:creationId xmlns:a16="http://schemas.microsoft.com/office/drawing/2014/main" id="{66413DCC-904B-4563-90F1-A5A71C657368}"/>
                </a:ext>
              </a:extLst>
            </p:cNvPr>
            <p:cNvGrpSpPr/>
            <p:nvPr/>
          </p:nvGrpSpPr>
          <p:grpSpPr>
            <a:xfrm>
              <a:off x="4721542" y="5706518"/>
              <a:ext cx="2998053" cy="246221"/>
              <a:chOff x="4721542" y="5706518"/>
              <a:chExt cx="2998053" cy="246221"/>
            </a:xfrm>
          </p:grpSpPr>
          <p:grpSp>
            <p:nvGrpSpPr>
              <p:cNvPr id="87" name="Group 86">
                <a:extLst>
                  <a:ext uri="{FF2B5EF4-FFF2-40B4-BE49-F238E27FC236}">
                    <a16:creationId xmlns:a16="http://schemas.microsoft.com/office/drawing/2014/main" id="{C7ADDD0C-4947-4DFD-8604-1C7FC185D6F1}"/>
                  </a:ext>
                </a:extLst>
              </p:cNvPr>
              <p:cNvGrpSpPr/>
              <p:nvPr/>
            </p:nvGrpSpPr>
            <p:grpSpPr>
              <a:xfrm>
                <a:off x="5298431" y="5785330"/>
                <a:ext cx="2421164" cy="88596"/>
                <a:chOff x="4674462" y="2940354"/>
                <a:chExt cx="3045133" cy="81030"/>
              </a:xfrm>
            </p:grpSpPr>
            <p:sp>
              <p:nvSpPr>
                <p:cNvPr id="88" name="Rectangle: Rounded Corners 87">
                  <a:extLst>
                    <a:ext uri="{FF2B5EF4-FFF2-40B4-BE49-F238E27FC236}">
                      <a16:creationId xmlns:a16="http://schemas.microsoft.com/office/drawing/2014/main" id="{3EE0ED0C-1321-4AB3-B03A-B7AD85571E6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Rounded Corners 88">
                  <a:extLst>
                    <a:ext uri="{FF2B5EF4-FFF2-40B4-BE49-F238E27FC236}">
                      <a16:creationId xmlns:a16="http://schemas.microsoft.com/office/drawing/2014/main" id="{4409F7EA-DE17-4C15-80F3-78361F8366BE}"/>
                    </a:ext>
                  </a:extLst>
                </p:cNvPr>
                <p:cNvSpPr/>
                <p:nvPr/>
              </p:nvSpPr>
              <p:spPr>
                <a:xfrm>
                  <a:off x="4674465" y="2940354"/>
                  <a:ext cx="94920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ectangle 89">
                <a:extLst>
                  <a:ext uri="{FF2B5EF4-FFF2-40B4-BE49-F238E27FC236}">
                    <a16:creationId xmlns:a16="http://schemas.microsoft.com/office/drawing/2014/main" id="{A101B8DB-BADB-4084-8CD6-6CEEA620099A}"/>
                  </a:ext>
                </a:extLst>
              </p:cNvPr>
              <p:cNvSpPr/>
              <p:nvPr/>
            </p:nvSpPr>
            <p:spPr>
              <a:xfrm>
                <a:off x="4721542" y="5706518"/>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35%</a:t>
                </a:r>
              </a:p>
            </p:txBody>
          </p:sp>
        </p:grpSp>
      </p:gr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sp>
        <p:nvSpPr>
          <p:cNvPr id="91" name="Rectangle 90">
            <a:extLst>
              <a:ext uri="{FF2B5EF4-FFF2-40B4-BE49-F238E27FC236}">
                <a16:creationId xmlns:a16="http://schemas.microsoft.com/office/drawing/2014/main" id="{CDAD2E5F-3DBB-47BA-B90E-DDB45972B6AF}"/>
              </a:ext>
            </a:extLst>
          </p:cNvPr>
          <p:cNvSpPr/>
          <p:nvPr/>
        </p:nvSpPr>
        <p:spPr>
          <a:xfrm>
            <a:off x="1391351" y="3018087"/>
            <a:ext cx="4145756" cy="738664"/>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The model with the highest accuracy score is the logistic Regression followed by the Kernel SVM then the Decision Tree Classifier</a:t>
            </a:r>
          </a:p>
        </p:txBody>
      </p:sp>
      <p:pic>
        <p:nvPicPr>
          <p:cNvPr id="5" name="Picture 4"/>
          <p:cNvPicPr>
            <a:picLocks noChangeAspect="1"/>
          </p:cNvPicPr>
          <p:nvPr/>
        </p:nvPicPr>
        <p:blipFill>
          <a:blip r:embed="rId5"/>
          <a:stretch>
            <a:fillRect/>
          </a:stretch>
        </p:blipFill>
        <p:spPr>
          <a:xfrm>
            <a:off x="1399119" y="1518956"/>
            <a:ext cx="3797153" cy="1211052"/>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39412" y="549393"/>
            <a:ext cx="6064196" cy="3666319"/>
          </a:xfrm>
          <a:prstGeom prst="rect">
            <a:avLst/>
          </a:prstGeom>
        </p:spPr>
      </p:pic>
    </p:spTree>
    <p:extLst>
      <p:ext uri="{BB962C8B-B14F-4D97-AF65-F5344CB8AC3E}">
        <p14:creationId xmlns:p14="http://schemas.microsoft.com/office/powerpoint/2010/main" val="3464715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6AF7FE-5978-4B5F-90E1-044AC25EC230}"/>
              </a:ext>
            </a:extLst>
          </p:cNvPr>
          <p:cNvSpPr txBox="1"/>
          <p:nvPr/>
        </p:nvSpPr>
        <p:spPr>
          <a:xfrm>
            <a:off x="726781" y="273553"/>
            <a:ext cx="6636044"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dirty="0"/>
              <a:t>Conclusion and Recommendations</a:t>
            </a:r>
          </a:p>
        </p:txBody>
      </p:sp>
      <p:pic>
        <p:nvPicPr>
          <p:cNvPr id="163" name="Picture 162" descr="This image is of two sets of hands putting puzzle pieces together. ">
            <a:extLst>
              <a:ext uri="{FF2B5EF4-FFF2-40B4-BE49-F238E27FC236}">
                <a16:creationId xmlns:a16="http://schemas.microsoft.com/office/drawing/2014/main" id="{AB835B29-19DB-41C9-9C29-FB52358C44C7}"/>
              </a:ext>
            </a:extLst>
          </p:cNvPr>
          <p:cNvPicPr>
            <a:picLocks noChangeAspect="1"/>
          </p:cNvPicPr>
          <p:nvPr/>
        </p:nvPicPr>
        <p:blipFill rotWithShape="1">
          <a:blip r:embed="rId3"/>
          <a:srcRect r="15224"/>
          <a:stretch/>
        </p:blipFill>
        <p:spPr>
          <a:xfrm>
            <a:off x="7548019" y="0"/>
            <a:ext cx="4643982" cy="6858000"/>
          </a:xfrm>
          <a:prstGeom prst="rect">
            <a:avLst/>
          </a:prstGeom>
        </p:spPr>
      </p:pic>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dirty="0"/>
              <a:t>Human resources slide 8</a:t>
            </a:r>
          </a:p>
        </p:txBody>
      </p:sp>
      <p:sp>
        <p:nvSpPr>
          <p:cNvPr id="7" name="Rectangle 6">
            <a:extLst>
              <a:ext uri="{FF2B5EF4-FFF2-40B4-BE49-F238E27FC236}">
                <a16:creationId xmlns:a16="http://schemas.microsoft.com/office/drawing/2014/main" id="{AD1F5E0B-9D11-43FF-9946-9B61EF9D6E88}"/>
              </a:ext>
            </a:extLst>
          </p:cNvPr>
          <p:cNvSpPr/>
          <p:nvPr/>
        </p:nvSpPr>
        <p:spPr>
          <a:xfrm>
            <a:off x="726781" y="1277147"/>
            <a:ext cx="5928019" cy="2916439"/>
          </a:xfrm>
          <a:prstGeom prst="rect">
            <a:avLst/>
          </a:prstGeom>
        </p:spPr>
        <p:txBody>
          <a:bodyPr wrap="square" lIns="0" tIns="0" rIns="0" bIns="0">
            <a:spAutoFit/>
          </a:bodyPr>
          <a:lstStyle/>
          <a:p>
            <a:pPr marL="285750" indent="-285750">
              <a:lnSpc>
                <a:spcPct val="150000"/>
              </a:lnSpc>
              <a:buFont typeface="Arial" panose="020B0604020202020204" pitchFamily="34" charset="0"/>
              <a:buChar char="•"/>
            </a:pPr>
            <a:r>
              <a:rPr lang="en-US" sz="1600" i="1" dirty="0">
                <a:solidFill>
                  <a:srgbClr val="002060"/>
                </a:solidFill>
                <a:latin typeface="+mj-lt"/>
                <a:cs typeface="Segoe UI" panose="020B0502040204020203" pitchFamily="34" charset="0"/>
              </a:rPr>
              <a:t>The factor most likely to lead to employee attrition is overtime. HR could control this by reducing the amount of extra hours employees have to work outside working hours and adequately compensating the workers who will still have to work overtime</a:t>
            </a:r>
          </a:p>
          <a:p>
            <a:pPr marL="285750" indent="-285750">
              <a:lnSpc>
                <a:spcPct val="150000"/>
              </a:lnSpc>
              <a:buFont typeface="Arial" panose="020B0604020202020204" pitchFamily="34" charset="0"/>
              <a:buChar char="•"/>
            </a:pPr>
            <a:r>
              <a:rPr lang="en-US" sz="1600" i="1" dirty="0">
                <a:solidFill>
                  <a:srgbClr val="002060"/>
                </a:solidFill>
                <a:latin typeface="+mj-lt"/>
                <a:cs typeface="Segoe UI" panose="020B0502040204020203" pitchFamily="34" charset="0"/>
              </a:rPr>
              <a:t>Older employees can be given incentives to make them retire quicker so younger employees can be promoted to senior positions</a:t>
            </a:r>
          </a:p>
          <a:p>
            <a:pPr marL="285750" indent="-285750">
              <a:lnSpc>
                <a:spcPct val="150000"/>
              </a:lnSpc>
              <a:buFont typeface="Arial" panose="020B0604020202020204" pitchFamily="34" charset="0"/>
              <a:buChar char="•"/>
            </a:pPr>
            <a:r>
              <a:rPr lang="en-US" sz="1600" i="1" dirty="0">
                <a:solidFill>
                  <a:srgbClr val="002060"/>
                </a:solidFill>
                <a:latin typeface="+mj-lt"/>
                <a:cs typeface="Segoe UI" panose="020B0502040204020203" pitchFamily="34" charset="0"/>
              </a:rPr>
              <a:t>The disparity in the income of the lowest employees is too much from that of the most senior employee</a:t>
            </a:r>
          </a:p>
        </p:txBody>
      </p:sp>
    </p:spTree>
    <p:extLst>
      <p:ext uri="{BB962C8B-B14F-4D97-AF65-F5344CB8AC3E}">
        <p14:creationId xmlns:p14="http://schemas.microsoft.com/office/powerpoint/2010/main" val="2225384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This image is an abstract decorative shape. ">
            <a:extLst>
              <a:ext uri="{FF2B5EF4-FFF2-40B4-BE49-F238E27FC236}">
                <a16:creationId xmlns:a16="http://schemas.microsoft.com/office/drawing/2014/main" id="{8E504344-8563-476C-9EF9-4200B272FDC1}"/>
              </a:ext>
            </a:extLst>
          </p:cNvPr>
          <p:cNvGrpSpPr/>
          <p:nvPr/>
        </p:nvGrpSpPr>
        <p:grpSpPr>
          <a:xfrm>
            <a:off x="4855953" y="-2833465"/>
            <a:ext cx="8948964" cy="12105059"/>
            <a:chOff x="4855953" y="-2833465"/>
            <a:chExt cx="8948964" cy="12105059"/>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sp>
        <p:nvSpPr>
          <p:cNvPr id="21" name="TextBox 20">
            <a:extLst>
              <a:ext uri="{FF2B5EF4-FFF2-40B4-BE49-F238E27FC236}">
                <a16:creationId xmlns:a16="http://schemas.microsoft.com/office/drawing/2014/main" id="{D815E537-4AB4-4445-A3AC-40D738EDF3DC}"/>
              </a:ext>
            </a:extLst>
          </p:cNvPr>
          <p:cNvSpPr txBox="1"/>
          <p:nvPr/>
        </p:nvSpPr>
        <p:spPr>
          <a:xfrm>
            <a:off x="872150" y="717615"/>
            <a:ext cx="4845708" cy="430887"/>
          </a:xfrm>
          <a:prstGeom prst="rect">
            <a:avLst/>
          </a:prstGeom>
          <a:noFill/>
        </p:spPr>
        <p:txBody>
          <a:bodyPr wrap="square" lIns="0" tIns="0" rIns="0" bIns="0" rtlCol="0">
            <a:spAutoFit/>
          </a:bodyPr>
          <a:lstStyle/>
          <a:p>
            <a:r>
              <a:rPr lang="en-US" sz="2800" b="1" dirty="0">
                <a:solidFill>
                  <a:srgbClr val="002060"/>
                </a:solidFill>
                <a:latin typeface="Segoe UI" panose="020B0502040204020203" pitchFamily="34" charset="0"/>
                <a:cs typeface="Segoe UI" panose="020B0502040204020203" pitchFamily="34" charset="0"/>
              </a:rPr>
              <a:t>GROUP MEMBERS</a:t>
            </a:r>
          </a:p>
        </p:txBody>
      </p:sp>
      <p:cxnSp>
        <p:nvCxnSpPr>
          <p:cNvPr id="22" name="Straight Connector 21">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p:nvPr/>
        </p:nvCxnSpPr>
        <p:spPr>
          <a:xfrm>
            <a:off x="74022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E9101D99-B002-4698-9C7E-C942B9AA2D39}"/>
              </a:ext>
            </a:extLst>
          </p:cNvPr>
          <p:cNvSpPr/>
          <p:nvPr/>
        </p:nvSpPr>
        <p:spPr>
          <a:xfrm>
            <a:off x="872150" y="1304008"/>
            <a:ext cx="3536195" cy="4524315"/>
          </a:xfrm>
          <a:prstGeom prst="rect">
            <a:avLst/>
          </a:prstGeom>
        </p:spPr>
        <p:txBody>
          <a:bodyPr wrap="square" lIns="0" tIns="0" rIns="0" bIns="0">
            <a:spAutoFit/>
          </a:bodyPr>
          <a:lstStyle/>
          <a:p>
            <a:pPr marL="285750" indent="-285750">
              <a:lnSpc>
                <a:spcPct val="150000"/>
              </a:lnSpc>
              <a:buFont typeface="Arial" panose="020B0604020202020204" pitchFamily="34" charset="0"/>
              <a:buChar char="•"/>
            </a:pPr>
            <a:r>
              <a:rPr lang="en-US" sz="1600" i="1" dirty="0">
                <a:solidFill>
                  <a:srgbClr val="16286E"/>
                </a:solidFill>
              </a:rPr>
              <a:t>Ajayi </a:t>
            </a:r>
            <a:r>
              <a:rPr lang="en-US" sz="1600" i="1" dirty="0" err="1">
                <a:solidFill>
                  <a:srgbClr val="16286E"/>
                </a:solidFill>
              </a:rPr>
              <a:t>Oluwatomilayo</a:t>
            </a:r>
            <a:r>
              <a:rPr lang="en-US" sz="1600" i="1" dirty="0">
                <a:solidFill>
                  <a:srgbClr val="16286E"/>
                </a:solidFill>
              </a:rPr>
              <a:t> </a:t>
            </a:r>
            <a:r>
              <a:rPr lang="en-US" sz="1600" i="1" dirty="0" err="1">
                <a:solidFill>
                  <a:srgbClr val="16286E"/>
                </a:solidFill>
              </a:rPr>
              <a:t>Abiodun</a:t>
            </a:r>
            <a:endParaRPr lang="en-US" sz="1600" i="1" dirty="0">
              <a:solidFill>
                <a:srgbClr val="16286E"/>
              </a:solidFill>
            </a:endParaRPr>
          </a:p>
          <a:p>
            <a:pPr marL="285750" indent="-285750">
              <a:lnSpc>
                <a:spcPct val="150000"/>
              </a:lnSpc>
              <a:buFont typeface="Arial" panose="020B0604020202020204" pitchFamily="34" charset="0"/>
              <a:buChar char="•"/>
            </a:pPr>
            <a:r>
              <a:rPr lang="en-US" sz="1600" i="1" dirty="0" err="1">
                <a:solidFill>
                  <a:srgbClr val="16286E"/>
                </a:solidFill>
              </a:rPr>
              <a:t>Okondu</a:t>
            </a:r>
            <a:r>
              <a:rPr lang="en-US" sz="1600" i="1" dirty="0">
                <a:solidFill>
                  <a:srgbClr val="16286E"/>
                </a:solidFill>
              </a:rPr>
              <a:t> Joseph </a:t>
            </a:r>
            <a:r>
              <a:rPr lang="en-US" sz="1600" i="1" dirty="0" err="1">
                <a:solidFill>
                  <a:srgbClr val="16286E"/>
                </a:solidFill>
              </a:rPr>
              <a:t>Ifeanyi</a:t>
            </a:r>
            <a:endParaRPr lang="en-US" sz="1600" i="1" dirty="0">
              <a:solidFill>
                <a:srgbClr val="16286E"/>
              </a:solidFill>
            </a:endParaRPr>
          </a:p>
          <a:p>
            <a:pPr marL="285750" indent="-285750">
              <a:lnSpc>
                <a:spcPct val="150000"/>
              </a:lnSpc>
              <a:buFont typeface="Arial" panose="020B0604020202020204" pitchFamily="34" charset="0"/>
              <a:buChar char="•"/>
            </a:pPr>
            <a:r>
              <a:rPr lang="en-US" sz="1600" i="1" dirty="0">
                <a:solidFill>
                  <a:srgbClr val="16286E"/>
                </a:solidFill>
              </a:rPr>
              <a:t>Victoria </a:t>
            </a:r>
            <a:r>
              <a:rPr lang="en-US" sz="1600" i="1" dirty="0" err="1">
                <a:solidFill>
                  <a:srgbClr val="16286E"/>
                </a:solidFill>
              </a:rPr>
              <a:t>Abia</a:t>
            </a:r>
            <a:r>
              <a:rPr lang="en-US" sz="1600" i="1" dirty="0">
                <a:solidFill>
                  <a:srgbClr val="16286E"/>
                </a:solidFill>
              </a:rPr>
              <a:t> </a:t>
            </a:r>
            <a:r>
              <a:rPr lang="en-US" sz="1600" i="1" dirty="0" err="1">
                <a:solidFill>
                  <a:srgbClr val="16286E"/>
                </a:solidFill>
              </a:rPr>
              <a:t>Ediete</a:t>
            </a:r>
            <a:endParaRPr lang="en-US" sz="1600" i="1" dirty="0">
              <a:solidFill>
                <a:srgbClr val="16286E"/>
              </a:solidFill>
            </a:endParaRPr>
          </a:p>
          <a:p>
            <a:pPr marL="285750" indent="-285750">
              <a:lnSpc>
                <a:spcPct val="150000"/>
              </a:lnSpc>
              <a:buFont typeface="Arial" panose="020B0604020202020204" pitchFamily="34" charset="0"/>
              <a:buChar char="•"/>
            </a:pPr>
            <a:r>
              <a:rPr lang="en-US" sz="1600" i="1" dirty="0" err="1">
                <a:solidFill>
                  <a:srgbClr val="16286E"/>
                </a:solidFill>
              </a:rPr>
              <a:t>Adolor</a:t>
            </a:r>
            <a:r>
              <a:rPr lang="en-US" sz="1600" i="1" dirty="0">
                <a:solidFill>
                  <a:srgbClr val="16286E"/>
                </a:solidFill>
              </a:rPr>
              <a:t> Lewis</a:t>
            </a:r>
          </a:p>
          <a:p>
            <a:pPr marL="285750" indent="-285750">
              <a:lnSpc>
                <a:spcPct val="150000"/>
              </a:lnSpc>
              <a:buFont typeface="Arial" panose="020B0604020202020204" pitchFamily="34" charset="0"/>
              <a:buChar char="•"/>
            </a:pPr>
            <a:r>
              <a:rPr lang="en-US" sz="1600" i="1" dirty="0" err="1">
                <a:solidFill>
                  <a:srgbClr val="16286E"/>
                </a:solidFill>
              </a:rPr>
              <a:t>Timeyin</a:t>
            </a:r>
            <a:r>
              <a:rPr lang="en-US" sz="1600" i="1" dirty="0">
                <a:solidFill>
                  <a:srgbClr val="16286E"/>
                </a:solidFill>
              </a:rPr>
              <a:t> </a:t>
            </a:r>
            <a:r>
              <a:rPr lang="en-US" sz="1600" i="1" dirty="0" err="1">
                <a:solidFill>
                  <a:srgbClr val="16286E"/>
                </a:solidFill>
              </a:rPr>
              <a:t>Blankson</a:t>
            </a:r>
            <a:endParaRPr lang="en-US" sz="1600" i="1" dirty="0">
              <a:solidFill>
                <a:srgbClr val="16286E"/>
              </a:solidFill>
            </a:endParaRPr>
          </a:p>
          <a:p>
            <a:pPr marL="285750" indent="-285750">
              <a:lnSpc>
                <a:spcPct val="150000"/>
              </a:lnSpc>
              <a:buFont typeface="Arial" panose="020B0604020202020204" pitchFamily="34" charset="0"/>
              <a:buChar char="•"/>
            </a:pPr>
            <a:r>
              <a:rPr lang="en-US" sz="1600" i="1" dirty="0">
                <a:solidFill>
                  <a:srgbClr val="16286E"/>
                </a:solidFill>
              </a:rPr>
              <a:t>Muhammad Okunade</a:t>
            </a:r>
          </a:p>
          <a:p>
            <a:pPr marL="285750" indent="-285750">
              <a:lnSpc>
                <a:spcPct val="150000"/>
              </a:lnSpc>
              <a:buFont typeface="Arial" panose="020B0604020202020204" pitchFamily="34" charset="0"/>
              <a:buChar char="•"/>
            </a:pPr>
            <a:r>
              <a:rPr lang="en-US" sz="1600" i="1" dirty="0">
                <a:solidFill>
                  <a:srgbClr val="16286E"/>
                </a:solidFill>
              </a:rPr>
              <a:t>Dele </a:t>
            </a:r>
            <a:r>
              <a:rPr lang="en-US" sz="1600" i="1" dirty="0" err="1">
                <a:solidFill>
                  <a:srgbClr val="16286E"/>
                </a:solidFill>
              </a:rPr>
              <a:t>Oyapitan</a:t>
            </a:r>
            <a:endParaRPr lang="en-US" sz="1600" i="1" dirty="0">
              <a:solidFill>
                <a:srgbClr val="16286E"/>
              </a:solidFill>
            </a:endParaRPr>
          </a:p>
          <a:p>
            <a:pPr marL="285750" indent="-285750">
              <a:lnSpc>
                <a:spcPct val="150000"/>
              </a:lnSpc>
              <a:buFont typeface="Arial" panose="020B0604020202020204" pitchFamily="34" charset="0"/>
              <a:buChar char="•"/>
            </a:pPr>
            <a:r>
              <a:rPr lang="en-US" sz="1600" i="1" dirty="0" err="1">
                <a:solidFill>
                  <a:srgbClr val="16286E"/>
                </a:solidFill>
              </a:rPr>
              <a:t>Ukara</a:t>
            </a:r>
            <a:r>
              <a:rPr lang="en-US" sz="1600" i="1" dirty="0">
                <a:solidFill>
                  <a:srgbClr val="16286E"/>
                </a:solidFill>
              </a:rPr>
              <a:t> Evelyn </a:t>
            </a:r>
            <a:r>
              <a:rPr lang="en-US" sz="1600" i="1" dirty="0" err="1">
                <a:solidFill>
                  <a:srgbClr val="16286E"/>
                </a:solidFill>
              </a:rPr>
              <a:t>Onyekachi</a:t>
            </a:r>
            <a:endParaRPr lang="en-US" sz="1600" i="1" dirty="0">
              <a:solidFill>
                <a:srgbClr val="16286E"/>
              </a:solidFill>
            </a:endParaRPr>
          </a:p>
          <a:p>
            <a:pPr marL="285750" indent="-285750">
              <a:lnSpc>
                <a:spcPct val="150000"/>
              </a:lnSpc>
              <a:buFont typeface="Arial" panose="020B0604020202020204" pitchFamily="34" charset="0"/>
              <a:buChar char="•"/>
            </a:pPr>
            <a:r>
              <a:rPr lang="en-US" sz="1600" i="1" dirty="0" err="1">
                <a:solidFill>
                  <a:srgbClr val="16286E"/>
                </a:solidFill>
              </a:rPr>
              <a:t>Nsunhusi</a:t>
            </a:r>
            <a:r>
              <a:rPr lang="en-US" sz="1600" i="1" dirty="0">
                <a:solidFill>
                  <a:srgbClr val="16286E"/>
                </a:solidFill>
              </a:rPr>
              <a:t> Edwin</a:t>
            </a:r>
          </a:p>
          <a:p>
            <a:pPr marL="285750" indent="-285750">
              <a:lnSpc>
                <a:spcPct val="150000"/>
              </a:lnSpc>
              <a:buFont typeface="Arial" panose="020B0604020202020204" pitchFamily="34" charset="0"/>
              <a:buChar char="•"/>
            </a:pPr>
            <a:r>
              <a:rPr lang="en-US" sz="1600" i="1" dirty="0" err="1">
                <a:solidFill>
                  <a:srgbClr val="16286E"/>
                </a:solidFill>
              </a:rPr>
              <a:t>Bassey</a:t>
            </a:r>
            <a:r>
              <a:rPr lang="en-US" sz="1600" i="1" dirty="0">
                <a:solidFill>
                  <a:srgbClr val="16286E"/>
                </a:solidFill>
              </a:rPr>
              <a:t> </a:t>
            </a:r>
            <a:r>
              <a:rPr lang="en-US" sz="1600" i="1" dirty="0" err="1">
                <a:solidFill>
                  <a:srgbClr val="16286E"/>
                </a:solidFill>
              </a:rPr>
              <a:t>emmanuel</a:t>
            </a:r>
            <a:endParaRPr lang="en-US" sz="1600" i="1" dirty="0">
              <a:solidFill>
                <a:srgbClr val="16286E"/>
              </a:solidFill>
            </a:endParaRPr>
          </a:p>
          <a:p>
            <a:pPr marL="285750" indent="-285750">
              <a:lnSpc>
                <a:spcPct val="150000"/>
              </a:lnSpc>
              <a:buFont typeface="Arial" panose="020B0604020202020204" pitchFamily="34" charset="0"/>
              <a:buChar char="•"/>
            </a:pPr>
            <a:r>
              <a:rPr lang="en-US" sz="1600" i="1" dirty="0">
                <a:solidFill>
                  <a:srgbClr val="16286E"/>
                </a:solidFill>
              </a:rPr>
              <a:t>Anthony </a:t>
            </a:r>
            <a:r>
              <a:rPr lang="en-US" sz="1600" i="1" dirty="0" err="1">
                <a:solidFill>
                  <a:srgbClr val="16286E"/>
                </a:solidFill>
              </a:rPr>
              <a:t>Ewoma</a:t>
            </a:r>
            <a:endParaRPr lang="en-US" sz="1600" i="1" dirty="0">
              <a:solidFill>
                <a:srgbClr val="16286E"/>
              </a:solidFill>
            </a:endParaRPr>
          </a:p>
          <a:p>
            <a:pPr>
              <a:lnSpc>
                <a:spcPct val="150000"/>
              </a:lnSpc>
            </a:pPr>
            <a:endParaRPr lang="en-US" sz="1600" i="1" dirty="0">
              <a:solidFill>
                <a:srgbClr val="002060"/>
              </a:solidFill>
              <a:latin typeface="+mj-lt"/>
              <a:cs typeface="Segoe UI" panose="020B0502040204020203" pitchFamily="34" charset="0"/>
            </a:endParaRPr>
          </a:p>
        </p:txBody>
      </p:sp>
      <p:sp>
        <p:nvSpPr>
          <p:cNvPr id="37" name="Oval 36">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48373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36B850-15F2-41BC-A54E-6E0F332F011D}"/>
              </a:ext>
            </a:extLst>
          </p:cNvPr>
          <p:cNvSpPr txBox="1"/>
          <p:nvPr/>
        </p:nvSpPr>
        <p:spPr>
          <a:xfrm>
            <a:off x="733192" y="4331033"/>
            <a:ext cx="4845708" cy="830997"/>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Thank You</a:t>
            </a:r>
          </a:p>
        </p:txBody>
      </p:sp>
      <p:grpSp>
        <p:nvGrpSpPr>
          <p:cNvPr id="5" name="Group 4" descr="This image is an icon of three human beings. ">
            <a:extLst>
              <a:ext uri="{FF2B5EF4-FFF2-40B4-BE49-F238E27FC236}">
                <a16:creationId xmlns:a16="http://schemas.microsoft.com/office/drawing/2014/main" id="{5D1C056A-1D7A-4D89-A2E0-446D9944C6FB}"/>
              </a:ext>
            </a:extLst>
          </p:cNvPr>
          <p:cNvGrpSpPr/>
          <p:nvPr/>
        </p:nvGrpSpPr>
        <p:grpSpPr>
          <a:xfrm>
            <a:off x="791651" y="3549996"/>
            <a:ext cx="569186" cy="530997"/>
            <a:chOff x="-27444701" y="-10180638"/>
            <a:chExt cx="10883901" cy="10153650"/>
          </a:xfrm>
          <a:solidFill>
            <a:schemeClr val="bg1">
              <a:lumMod val="50000"/>
            </a:schemeClr>
          </a:solidFill>
        </p:grpSpPr>
        <p:sp>
          <p:nvSpPr>
            <p:cNvPr id="6" name="Freeform 35">
              <a:extLst>
                <a:ext uri="{FF2B5EF4-FFF2-40B4-BE49-F238E27FC236}">
                  <a16:creationId xmlns:a16="http://schemas.microsoft.com/office/drawing/2014/main" id="{C9FAB44B-F1A9-406C-8DC0-7BC29AA64A5B}"/>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 name="Freeform 36">
              <a:extLst>
                <a:ext uri="{FF2B5EF4-FFF2-40B4-BE49-F238E27FC236}">
                  <a16:creationId xmlns:a16="http://schemas.microsoft.com/office/drawing/2014/main" id="{12B0F9D4-64CB-42CD-88AA-7E8CAD1F1229}"/>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8" name="Freeform 37">
              <a:extLst>
                <a:ext uri="{FF2B5EF4-FFF2-40B4-BE49-F238E27FC236}">
                  <a16:creationId xmlns:a16="http://schemas.microsoft.com/office/drawing/2014/main" id="{0FD5A500-BBCF-4857-86E7-EBF5AA53DDB4}"/>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9" name="Freeform 38">
              <a:extLst>
                <a:ext uri="{FF2B5EF4-FFF2-40B4-BE49-F238E27FC236}">
                  <a16:creationId xmlns:a16="http://schemas.microsoft.com/office/drawing/2014/main" id="{443598C0-BD9C-4522-87F3-C9C8F628EF08}"/>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0" name="Freeform 39">
              <a:extLst>
                <a:ext uri="{FF2B5EF4-FFF2-40B4-BE49-F238E27FC236}">
                  <a16:creationId xmlns:a16="http://schemas.microsoft.com/office/drawing/2014/main" id="{426B4897-8470-4A76-9FA9-4E7CD62BFE0C}"/>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1" name="Freeform 40">
              <a:extLst>
                <a:ext uri="{FF2B5EF4-FFF2-40B4-BE49-F238E27FC236}">
                  <a16:creationId xmlns:a16="http://schemas.microsoft.com/office/drawing/2014/main" id="{08884941-111D-4BB6-BD63-1DA532A17165}"/>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2" name="Freeform 41">
              <a:extLst>
                <a:ext uri="{FF2B5EF4-FFF2-40B4-BE49-F238E27FC236}">
                  <a16:creationId xmlns:a16="http://schemas.microsoft.com/office/drawing/2014/main" id="{0E89D6C0-E5F8-47FF-8190-4361ED777159}"/>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3" name="Freeform 42">
              <a:extLst>
                <a:ext uri="{FF2B5EF4-FFF2-40B4-BE49-F238E27FC236}">
                  <a16:creationId xmlns:a16="http://schemas.microsoft.com/office/drawing/2014/main" id="{F2B683ED-11A9-4ED1-A941-C7F0C5096E24}"/>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4" name="Freeform 43">
              <a:extLst>
                <a:ext uri="{FF2B5EF4-FFF2-40B4-BE49-F238E27FC236}">
                  <a16:creationId xmlns:a16="http://schemas.microsoft.com/office/drawing/2014/main" id="{5F24A4C5-7DDA-4711-B85E-9A4348702CB8}"/>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4855953" y="-2833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 name="Title 24" hidden="1">
            <a:extLst>
              <a:ext uri="{FF2B5EF4-FFF2-40B4-BE49-F238E27FC236}">
                <a16:creationId xmlns:a16="http://schemas.microsoft.com/office/drawing/2014/main" id="{24922840-A8AD-427F-889C-2B79CACC872F}"/>
              </a:ext>
            </a:extLst>
          </p:cNvPr>
          <p:cNvSpPr>
            <a:spLocks noGrp="1"/>
          </p:cNvSpPr>
          <p:nvPr>
            <p:ph type="title"/>
          </p:nvPr>
        </p:nvSpPr>
        <p:spPr/>
        <p:txBody>
          <a:bodyPr/>
          <a:lstStyle/>
          <a:p>
            <a:r>
              <a:rPr lang="en-US" dirty="0"/>
              <a:t>Human resources slide 10</a:t>
            </a:r>
          </a:p>
        </p:txBody>
      </p:sp>
      <p:pic>
        <p:nvPicPr>
          <p:cNvPr id="29" name="Picture 2" descr="Image result for ibm logo png"/>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673202" y="580882"/>
            <a:ext cx="969995" cy="422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2568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5E537-4AB4-4445-A3AC-40D738EDF3DC}"/>
              </a:ext>
            </a:extLst>
          </p:cNvPr>
          <p:cNvSpPr txBox="1"/>
          <p:nvPr/>
        </p:nvSpPr>
        <p:spPr>
          <a:xfrm>
            <a:off x="1194164" y="524278"/>
            <a:ext cx="4845708"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PROBLEM STATEMENT</a:t>
            </a:r>
          </a:p>
        </p:txBody>
      </p:sp>
      <p:cxnSp>
        <p:nvCxnSpPr>
          <p:cNvPr id="4" name="Straight Connector 3">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p:nvPr/>
        </p:nvCxnSpPr>
        <p:spPr>
          <a:xfrm>
            <a:off x="74022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E9101D99-B002-4698-9C7E-C942B9AA2D39}"/>
              </a:ext>
            </a:extLst>
          </p:cNvPr>
          <p:cNvSpPr/>
          <p:nvPr/>
        </p:nvSpPr>
        <p:spPr>
          <a:xfrm>
            <a:off x="906078" y="1016723"/>
            <a:ext cx="5666014" cy="3655103"/>
          </a:xfrm>
          <a:prstGeom prst="rect">
            <a:avLst/>
          </a:prstGeom>
        </p:spPr>
        <p:txBody>
          <a:bodyPr wrap="square" lIns="0" tIns="0" rIns="0" bIns="0">
            <a:spAutoFit/>
          </a:bodyPr>
          <a:lstStyle/>
          <a:p>
            <a:pPr>
              <a:lnSpc>
                <a:spcPct val="150000"/>
              </a:lnSpc>
            </a:pPr>
            <a:r>
              <a:rPr lang="en-US" sz="1600" i="1" dirty="0">
                <a:solidFill>
                  <a:srgbClr val="002060"/>
                </a:solidFill>
                <a:latin typeface="+mj-lt"/>
                <a:cs typeface="Segoe UI" panose="020B0502040204020203" pitchFamily="34" charset="0"/>
              </a:rPr>
              <a:t>Employee attrition is a great challenge to organizations around the world.  Businesses lose talents regularly through attrition. For most businesses, employee attrition causes momentary slow-paced growth as it takes human, monetary, and time resources to fill a role. </a:t>
            </a:r>
          </a:p>
          <a:p>
            <a:pPr>
              <a:lnSpc>
                <a:spcPct val="150000"/>
              </a:lnSpc>
            </a:pPr>
            <a:endParaRPr lang="en-US" sz="1600" i="1" dirty="0">
              <a:solidFill>
                <a:srgbClr val="002060"/>
              </a:solidFill>
              <a:latin typeface="+mj-lt"/>
              <a:cs typeface="Segoe UI" panose="020B0502040204020203" pitchFamily="34" charset="0"/>
            </a:endParaRPr>
          </a:p>
          <a:p>
            <a:pPr>
              <a:lnSpc>
                <a:spcPct val="150000"/>
              </a:lnSpc>
            </a:pPr>
            <a:r>
              <a:rPr lang="en-US" sz="1600" i="1" dirty="0">
                <a:solidFill>
                  <a:srgbClr val="002060"/>
                </a:solidFill>
                <a:latin typeface="+mj-lt"/>
                <a:cs typeface="Segoe UI" panose="020B0502040204020203" pitchFamily="34" charset="0"/>
              </a:rPr>
              <a:t>Businesses could avoid the negative impact of attrition if they have a system to anticipate employees actions as regards resignation. Beyond that, Organizations can reduce employee turnover by identifying and addressing Factors that cause employee</a:t>
            </a:r>
          </a:p>
          <a:p>
            <a:pPr>
              <a:lnSpc>
                <a:spcPct val="150000"/>
              </a:lnSpc>
            </a:pPr>
            <a:r>
              <a:rPr lang="en-US" sz="1600" i="1" dirty="0">
                <a:solidFill>
                  <a:srgbClr val="002060"/>
                </a:solidFill>
                <a:latin typeface="+mj-lt"/>
                <a:cs typeface="Segoe UI" panose="020B0502040204020203" pitchFamily="34" charset="0"/>
              </a:rPr>
              <a:t> resignation.</a:t>
            </a:r>
          </a:p>
        </p:txBody>
      </p:sp>
      <p:sp>
        <p:nvSpPr>
          <p:cNvPr id="22" name="Oval 21">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descr="This image is a woman's hand writing on a piece of paper. ">
            <a:extLst>
              <a:ext uri="{FF2B5EF4-FFF2-40B4-BE49-F238E27FC236}">
                <a16:creationId xmlns:a16="http://schemas.microsoft.com/office/drawing/2014/main" id="{123C05C1-3914-48FB-B4B8-1388A2DB5ACE}"/>
              </a:ext>
            </a:extLst>
          </p:cNvPr>
          <p:cNvGrpSpPr/>
          <p:nvPr/>
        </p:nvGrpSpPr>
        <p:grpSpPr>
          <a:xfrm>
            <a:off x="5096217" y="-508000"/>
            <a:ext cx="8125520" cy="8346238"/>
            <a:chOff x="4597682" y="-439156"/>
            <a:chExt cx="7594320" cy="7252450"/>
          </a:xfrm>
        </p:grpSpPr>
        <p:sp>
          <p:nvSpPr>
            <p:cNvPr id="45" name="Freeform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0" name="Group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reeform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4" name="Freeform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15" name="Title 14" hidden="1">
            <a:extLst>
              <a:ext uri="{FF2B5EF4-FFF2-40B4-BE49-F238E27FC236}">
                <a16:creationId xmlns:a16="http://schemas.microsoft.com/office/drawing/2014/main" id="{1B710331-53CB-4E4F-A9D3-D1E190EEAEE4}"/>
              </a:ext>
            </a:extLst>
          </p:cNvPr>
          <p:cNvSpPr>
            <a:spLocks noGrp="1"/>
          </p:cNvSpPr>
          <p:nvPr>
            <p:ph type="title"/>
          </p:nvPr>
        </p:nvSpPr>
        <p:spPr/>
        <p:txBody>
          <a:bodyPr/>
          <a:lstStyle/>
          <a:p>
            <a:r>
              <a:rPr lang="en-US" dirty="0"/>
              <a:t>Human resources slide 2</a:t>
            </a:r>
          </a:p>
        </p:txBody>
      </p:sp>
      <p:sp>
        <p:nvSpPr>
          <p:cNvPr id="25" name="Rectangle 24">
            <a:extLst>
              <a:ext uri="{FF2B5EF4-FFF2-40B4-BE49-F238E27FC236}">
                <a16:creationId xmlns:a16="http://schemas.microsoft.com/office/drawing/2014/main" id="{E9101D99-B002-4698-9C7E-C942B9AA2D39}"/>
              </a:ext>
            </a:extLst>
          </p:cNvPr>
          <p:cNvSpPr/>
          <p:nvPr/>
        </p:nvSpPr>
        <p:spPr>
          <a:xfrm>
            <a:off x="906078" y="4641318"/>
            <a:ext cx="4901339" cy="1808444"/>
          </a:xfrm>
          <a:prstGeom prst="rect">
            <a:avLst/>
          </a:prstGeom>
        </p:spPr>
        <p:txBody>
          <a:bodyPr wrap="square" lIns="0" tIns="0" rIns="0" bIns="0">
            <a:spAutoFit/>
          </a:bodyPr>
          <a:lstStyle/>
          <a:p>
            <a:pPr>
              <a:lnSpc>
                <a:spcPct val="150000"/>
              </a:lnSpc>
            </a:pPr>
            <a:endParaRPr lang="en-US" sz="1600" i="1" dirty="0">
              <a:solidFill>
                <a:srgbClr val="002060"/>
              </a:solidFill>
              <a:latin typeface="+mj-lt"/>
              <a:cs typeface="Segoe UI" panose="020B0502040204020203" pitchFamily="34" charset="0"/>
            </a:endParaRPr>
          </a:p>
          <a:p>
            <a:pPr>
              <a:lnSpc>
                <a:spcPct val="150000"/>
              </a:lnSpc>
            </a:pPr>
            <a:r>
              <a:rPr lang="en-US" sz="1600" i="1" dirty="0">
                <a:solidFill>
                  <a:srgbClr val="002060"/>
                </a:solidFill>
                <a:latin typeface="+mj-lt"/>
                <a:cs typeface="Segoe UI" panose="020B0502040204020203" pitchFamily="34" charset="0"/>
              </a:rPr>
              <a:t>This project seeks to identify and analyze the factors contributing to employee attrition and also develop model to predict the employee attrition among the employees at IBM.</a:t>
            </a:r>
          </a:p>
        </p:txBody>
      </p:sp>
    </p:spTree>
    <p:extLst>
      <p:ext uri="{BB962C8B-B14F-4D97-AF65-F5344CB8AC3E}">
        <p14:creationId xmlns:p14="http://schemas.microsoft.com/office/powerpoint/2010/main" val="1227038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5E537-4AB4-4445-A3AC-40D738EDF3DC}"/>
              </a:ext>
            </a:extLst>
          </p:cNvPr>
          <p:cNvSpPr txBox="1"/>
          <p:nvPr/>
        </p:nvSpPr>
        <p:spPr>
          <a:xfrm>
            <a:off x="1098621" y="374370"/>
            <a:ext cx="5226945"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BACKGROUND TO STUDY</a:t>
            </a:r>
          </a:p>
        </p:txBody>
      </p:sp>
      <p:cxnSp>
        <p:nvCxnSpPr>
          <p:cNvPr id="4" name="Straight Connector 3">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p:nvPr/>
        </p:nvCxnSpPr>
        <p:spPr>
          <a:xfrm>
            <a:off x="74022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descr="This image is a woman's hand writing on a piece of paper. ">
            <a:extLst>
              <a:ext uri="{FF2B5EF4-FFF2-40B4-BE49-F238E27FC236}">
                <a16:creationId xmlns:a16="http://schemas.microsoft.com/office/drawing/2014/main" id="{123C05C1-3914-48FB-B4B8-1388A2DB5ACE}"/>
              </a:ext>
            </a:extLst>
          </p:cNvPr>
          <p:cNvGrpSpPr/>
          <p:nvPr/>
        </p:nvGrpSpPr>
        <p:grpSpPr>
          <a:xfrm>
            <a:off x="4482071" y="-508000"/>
            <a:ext cx="8739666" cy="8346238"/>
            <a:chOff x="4597682" y="-439156"/>
            <a:chExt cx="7594320" cy="7252450"/>
          </a:xfrm>
        </p:grpSpPr>
        <p:sp>
          <p:nvSpPr>
            <p:cNvPr id="45" name="Freeform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0" name="Group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reeform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4" name="Freeform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15" name="Title 14" hidden="1">
            <a:extLst>
              <a:ext uri="{FF2B5EF4-FFF2-40B4-BE49-F238E27FC236}">
                <a16:creationId xmlns:a16="http://schemas.microsoft.com/office/drawing/2014/main" id="{1B710331-53CB-4E4F-A9D3-D1E190EEAEE4}"/>
              </a:ext>
            </a:extLst>
          </p:cNvPr>
          <p:cNvSpPr>
            <a:spLocks noGrp="1"/>
          </p:cNvSpPr>
          <p:nvPr>
            <p:ph type="title"/>
          </p:nvPr>
        </p:nvSpPr>
        <p:spPr/>
        <p:txBody>
          <a:bodyPr/>
          <a:lstStyle/>
          <a:p>
            <a:r>
              <a:rPr lang="en-US" dirty="0"/>
              <a:t>Human resources slide 2</a:t>
            </a:r>
          </a:p>
        </p:txBody>
      </p:sp>
      <p:sp>
        <p:nvSpPr>
          <p:cNvPr id="25" name="Rectangle 24">
            <a:extLst>
              <a:ext uri="{FF2B5EF4-FFF2-40B4-BE49-F238E27FC236}">
                <a16:creationId xmlns:a16="http://schemas.microsoft.com/office/drawing/2014/main" id="{E9101D99-B002-4698-9C7E-C942B9AA2D39}"/>
              </a:ext>
            </a:extLst>
          </p:cNvPr>
          <p:cNvSpPr/>
          <p:nvPr/>
        </p:nvSpPr>
        <p:spPr>
          <a:xfrm>
            <a:off x="890511" y="1325508"/>
            <a:ext cx="5251638" cy="1069780"/>
          </a:xfrm>
          <a:prstGeom prst="rect">
            <a:avLst/>
          </a:prstGeom>
        </p:spPr>
        <p:txBody>
          <a:bodyPr wrap="square" lIns="0" tIns="0" rIns="0" bIns="0">
            <a:spAutoFit/>
          </a:bodyPr>
          <a:lstStyle/>
          <a:p>
            <a:pPr>
              <a:lnSpc>
                <a:spcPct val="150000"/>
              </a:lnSpc>
            </a:pPr>
            <a:r>
              <a:rPr lang="en-US" sz="1600" i="1" dirty="0">
                <a:solidFill>
                  <a:srgbClr val="002060"/>
                </a:solidFill>
                <a:latin typeface="+mj-lt"/>
                <a:cs typeface="Segoe UI" panose="020B0502040204020203" pitchFamily="34" charset="0"/>
              </a:rPr>
              <a:t>To study the attrition rate among her employees, IBM has gathered information on employee attributes, job satisfaction, income, seniority, etc.it include data of 1470 employees.</a:t>
            </a:r>
          </a:p>
        </p:txBody>
      </p:sp>
      <p:sp>
        <p:nvSpPr>
          <p:cNvPr id="26" name="Rectangle 25">
            <a:extLst>
              <a:ext uri="{FF2B5EF4-FFF2-40B4-BE49-F238E27FC236}">
                <a16:creationId xmlns:a16="http://schemas.microsoft.com/office/drawing/2014/main" id="{E9101D99-B002-4698-9C7E-C942B9AA2D39}"/>
              </a:ext>
            </a:extLst>
          </p:cNvPr>
          <p:cNvSpPr/>
          <p:nvPr/>
        </p:nvSpPr>
        <p:spPr>
          <a:xfrm>
            <a:off x="890511" y="2951820"/>
            <a:ext cx="4190139" cy="2177776"/>
          </a:xfrm>
          <a:prstGeom prst="rect">
            <a:avLst/>
          </a:prstGeom>
        </p:spPr>
        <p:txBody>
          <a:bodyPr wrap="square" lIns="0" tIns="0" rIns="0" bIns="0">
            <a:spAutoFit/>
          </a:bodyPr>
          <a:lstStyle/>
          <a:p>
            <a:pPr>
              <a:lnSpc>
                <a:spcPct val="150000"/>
              </a:lnSpc>
            </a:pPr>
            <a:r>
              <a:rPr lang="en-US" sz="1600" i="1" dirty="0">
                <a:solidFill>
                  <a:srgbClr val="002060"/>
                </a:solidFill>
                <a:latin typeface="+mj-lt"/>
                <a:cs typeface="Segoe UI" panose="020B0502040204020203" pitchFamily="34" charset="0"/>
              </a:rPr>
              <a:t>From this dataset we can uncover the factors that lead to employee attrition and explore important questions such as how does the distance from home to work affect employee attrition or how does the monthly income relate to employee attrition</a:t>
            </a:r>
          </a:p>
        </p:txBody>
      </p:sp>
    </p:spTree>
    <p:extLst>
      <p:ext uri="{BB962C8B-B14F-4D97-AF65-F5344CB8AC3E}">
        <p14:creationId xmlns:p14="http://schemas.microsoft.com/office/powerpoint/2010/main" val="1403995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5E537-4AB4-4445-A3AC-40D738EDF3DC}"/>
              </a:ext>
            </a:extLst>
          </p:cNvPr>
          <p:cNvSpPr txBox="1"/>
          <p:nvPr/>
        </p:nvSpPr>
        <p:spPr>
          <a:xfrm>
            <a:off x="1183821" y="738390"/>
            <a:ext cx="4845708"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DEFINITION OF TERMS</a:t>
            </a:r>
          </a:p>
        </p:txBody>
      </p:sp>
      <p:cxnSp>
        <p:nvCxnSpPr>
          <p:cNvPr id="4" name="Straight Connector 3">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p:nvPr/>
        </p:nvCxnSpPr>
        <p:spPr>
          <a:xfrm>
            <a:off x="74022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E9101D99-B002-4698-9C7E-C942B9AA2D39}"/>
              </a:ext>
            </a:extLst>
          </p:cNvPr>
          <p:cNvSpPr/>
          <p:nvPr/>
        </p:nvSpPr>
        <p:spPr>
          <a:xfrm>
            <a:off x="875698" y="1298410"/>
            <a:ext cx="5984480" cy="3285771"/>
          </a:xfrm>
          <a:prstGeom prst="rect">
            <a:avLst/>
          </a:prstGeom>
        </p:spPr>
        <p:txBody>
          <a:bodyPr wrap="square" lIns="0" tIns="0" rIns="0" bIns="0">
            <a:spAutoFit/>
          </a:bodyPr>
          <a:lstStyle/>
          <a:p>
            <a:pPr>
              <a:lnSpc>
                <a:spcPct val="150000"/>
              </a:lnSpc>
            </a:pPr>
            <a:r>
              <a:rPr lang="en-US" sz="1600" b="1" i="1" dirty="0">
                <a:solidFill>
                  <a:srgbClr val="002060"/>
                </a:solidFill>
                <a:latin typeface="+mj-lt"/>
                <a:cs typeface="Segoe UI" panose="020B0502040204020203" pitchFamily="34" charset="0"/>
              </a:rPr>
              <a:t>Attrition: </a:t>
            </a:r>
            <a:r>
              <a:rPr lang="en-US" sz="1600" i="1" dirty="0">
                <a:solidFill>
                  <a:srgbClr val="002060"/>
                </a:solidFill>
                <a:latin typeface="+mj-lt"/>
                <a:cs typeface="Segoe UI" panose="020B0502040204020203" pitchFamily="34" charset="0"/>
              </a:rPr>
              <a:t>Attrition refers to the loss of employees through a natural process such as retirement, resignation, elimination of a position, personal health, or other similar reasons. Companies sometimes lose some of their best staff due to this or sometimes wrongly invest in training of some employees and some staff who have been groomed for leadership positions over the years could abruptly leave their jobs. Employees who are likely to stay long at the company could </a:t>
            </a:r>
          </a:p>
          <a:p>
            <a:pPr>
              <a:lnSpc>
                <a:spcPct val="150000"/>
              </a:lnSpc>
            </a:pPr>
            <a:r>
              <a:rPr lang="en-US" sz="1600" i="1" dirty="0">
                <a:solidFill>
                  <a:srgbClr val="002060"/>
                </a:solidFill>
                <a:latin typeface="+mj-lt"/>
                <a:cs typeface="Segoe UI" panose="020B0502040204020203" pitchFamily="34" charset="0"/>
              </a:rPr>
              <a:t>be laid off while those who might leave eventually </a:t>
            </a:r>
          </a:p>
          <a:p>
            <a:pPr>
              <a:lnSpc>
                <a:spcPct val="150000"/>
              </a:lnSpc>
            </a:pPr>
            <a:r>
              <a:rPr lang="en-US" sz="1600" i="1" dirty="0">
                <a:solidFill>
                  <a:srgbClr val="002060"/>
                </a:solidFill>
                <a:latin typeface="+mj-lt"/>
                <a:cs typeface="Segoe UI" panose="020B0502040204020203" pitchFamily="34" charset="0"/>
              </a:rPr>
              <a:t>could be retained instead.</a:t>
            </a:r>
          </a:p>
        </p:txBody>
      </p:sp>
      <p:sp>
        <p:nvSpPr>
          <p:cNvPr id="22" name="Oval 21">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descr="This image is a woman's hand writing on a piece of paper. ">
            <a:extLst>
              <a:ext uri="{FF2B5EF4-FFF2-40B4-BE49-F238E27FC236}">
                <a16:creationId xmlns:a16="http://schemas.microsoft.com/office/drawing/2014/main" id="{123C05C1-3914-48FB-B4B8-1388A2DB5ACE}"/>
              </a:ext>
            </a:extLst>
          </p:cNvPr>
          <p:cNvGrpSpPr/>
          <p:nvPr/>
        </p:nvGrpSpPr>
        <p:grpSpPr>
          <a:xfrm>
            <a:off x="4482071" y="-508000"/>
            <a:ext cx="8739666" cy="8346238"/>
            <a:chOff x="4597682" y="-439156"/>
            <a:chExt cx="7594320" cy="7252450"/>
          </a:xfrm>
        </p:grpSpPr>
        <p:sp>
          <p:nvSpPr>
            <p:cNvPr id="45" name="Freeform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0" name="Group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reeform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4" name="Freeform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15" name="Title 14" hidden="1">
            <a:extLst>
              <a:ext uri="{FF2B5EF4-FFF2-40B4-BE49-F238E27FC236}">
                <a16:creationId xmlns:a16="http://schemas.microsoft.com/office/drawing/2014/main" id="{1B710331-53CB-4E4F-A9D3-D1E190EEAEE4}"/>
              </a:ext>
            </a:extLst>
          </p:cNvPr>
          <p:cNvSpPr>
            <a:spLocks noGrp="1"/>
          </p:cNvSpPr>
          <p:nvPr>
            <p:ph type="title"/>
          </p:nvPr>
        </p:nvSpPr>
        <p:spPr/>
        <p:txBody>
          <a:bodyPr/>
          <a:lstStyle/>
          <a:p>
            <a:r>
              <a:rPr lang="en-US" dirty="0"/>
              <a:t>Human resources slide 2</a:t>
            </a:r>
          </a:p>
        </p:txBody>
      </p:sp>
    </p:spTree>
    <p:extLst>
      <p:ext uri="{BB962C8B-B14F-4D97-AF65-F5344CB8AC3E}">
        <p14:creationId xmlns:p14="http://schemas.microsoft.com/office/powerpoint/2010/main" val="1359017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5E537-4AB4-4445-A3AC-40D738EDF3DC}"/>
              </a:ext>
            </a:extLst>
          </p:cNvPr>
          <p:cNvSpPr txBox="1"/>
          <p:nvPr/>
        </p:nvSpPr>
        <p:spPr>
          <a:xfrm>
            <a:off x="1183821" y="738390"/>
            <a:ext cx="4845708"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AGENDA</a:t>
            </a:r>
          </a:p>
        </p:txBody>
      </p:sp>
      <p:cxnSp>
        <p:nvCxnSpPr>
          <p:cNvPr id="4" name="Straight Connector 3">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p:nvPr/>
        </p:nvCxnSpPr>
        <p:spPr>
          <a:xfrm>
            <a:off x="74022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B457331C-2A24-4352-9B4C-1C1B326F404F}"/>
              </a:ext>
              <a:ext uri="{C183D7F6-B498-43B3-948B-1728B52AA6E4}">
                <adec:decorative xmlns:adec="http://schemas.microsoft.com/office/drawing/2017/decorative" val="1"/>
              </a:ext>
            </a:extLst>
          </p:cNvPr>
          <p:cNvGrpSpPr/>
          <p:nvPr/>
        </p:nvGrpSpPr>
        <p:grpSpPr>
          <a:xfrm>
            <a:off x="511266" y="1712402"/>
            <a:ext cx="4226146" cy="4234985"/>
            <a:chOff x="518433" y="1692049"/>
            <a:chExt cx="4226146" cy="4234985"/>
          </a:xfrm>
        </p:grpSpPr>
        <p:grpSp>
          <p:nvGrpSpPr>
            <p:cNvPr id="21" name="Group 20">
              <a:extLst>
                <a:ext uri="{FF2B5EF4-FFF2-40B4-BE49-F238E27FC236}">
                  <a16:creationId xmlns:a16="http://schemas.microsoft.com/office/drawing/2014/main" id="{B111D787-E830-4638-97B3-205F0A0ABC3F}"/>
                </a:ext>
              </a:extLst>
            </p:cNvPr>
            <p:cNvGrpSpPr/>
            <p:nvPr/>
          </p:nvGrpSpPr>
          <p:grpSpPr>
            <a:xfrm>
              <a:off x="518433" y="1692049"/>
              <a:ext cx="4201583" cy="492443"/>
              <a:chOff x="518433" y="1851126"/>
              <a:chExt cx="4201583" cy="492443"/>
            </a:xfrm>
          </p:grpSpPr>
          <p:sp>
            <p:nvSpPr>
              <p:cNvPr id="6" name="Rectangle: Rounded Corners 5">
                <a:extLst>
                  <a:ext uri="{FF2B5EF4-FFF2-40B4-BE49-F238E27FC236}">
                    <a16:creationId xmlns:a16="http://schemas.microsoft.com/office/drawing/2014/main" id="{6BFCD1AA-E1CA-41D6-8605-56AFEBE4EEE3}"/>
                  </a:ext>
                </a:extLst>
              </p:cNvPr>
              <p:cNvSpPr/>
              <p:nvPr/>
            </p:nvSpPr>
            <p:spPr>
              <a:xfrm>
                <a:off x="518433" y="198119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9101D99-B002-4698-9C7E-C942B9AA2D39}"/>
                  </a:ext>
                </a:extLst>
              </p:cNvPr>
              <p:cNvSpPr/>
              <p:nvPr/>
            </p:nvSpPr>
            <p:spPr>
              <a:xfrm>
                <a:off x="1183821" y="1851126"/>
                <a:ext cx="35361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To conduct a demographic study of the employees at IBM and visualize the results </a:t>
                </a:r>
              </a:p>
            </p:txBody>
          </p:sp>
        </p:grpSp>
        <p:grpSp>
          <p:nvGrpSpPr>
            <p:cNvPr id="20" name="Group 19">
              <a:extLst>
                <a:ext uri="{FF2B5EF4-FFF2-40B4-BE49-F238E27FC236}">
                  <a16:creationId xmlns:a16="http://schemas.microsoft.com/office/drawing/2014/main" id="{2D19246F-8F2D-4FAD-8927-AA34DDAA5DFA}"/>
                </a:ext>
              </a:extLst>
            </p:cNvPr>
            <p:cNvGrpSpPr/>
            <p:nvPr/>
          </p:nvGrpSpPr>
          <p:grpSpPr>
            <a:xfrm>
              <a:off x="542996" y="2499165"/>
              <a:ext cx="4201583" cy="984885"/>
              <a:chOff x="542996" y="2441303"/>
              <a:chExt cx="4201583" cy="984885"/>
            </a:xfrm>
          </p:grpSpPr>
          <p:sp>
            <p:nvSpPr>
              <p:cNvPr id="9" name="Rectangle: Rounded Corners 8">
                <a:extLst>
                  <a:ext uri="{FF2B5EF4-FFF2-40B4-BE49-F238E27FC236}">
                    <a16:creationId xmlns:a16="http://schemas.microsoft.com/office/drawing/2014/main" id="{14FF47BA-9557-4442-8E2A-74A4F4AAD237}"/>
                  </a:ext>
                </a:extLst>
              </p:cNvPr>
              <p:cNvSpPr/>
              <p:nvPr/>
            </p:nvSpPr>
            <p:spPr>
              <a:xfrm>
                <a:off x="542996" y="2571376"/>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00C2221-E8A7-47E0-B2B2-5A6A32F96791}"/>
                  </a:ext>
                </a:extLst>
              </p:cNvPr>
              <p:cNvSpPr/>
              <p:nvPr/>
            </p:nvSpPr>
            <p:spPr>
              <a:xfrm>
                <a:off x="1208384" y="2441303"/>
                <a:ext cx="3536195" cy="984885"/>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To analyze and visualize the possible factors leading to employee attrition such as career stagnation, job satisfaction, work-life balance, etc.</a:t>
                </a:r>
              </a:p>
            </p:txBody>
          </p:sp>
        </p:grpSp>
        <p:grpSp>
          <p:nvGrpSpPr>
            <p:cNvPr id="19" name="Group 18">
              <a:extLst>
                <a:ext uri="{FF2B5EF4-FFF2-40B4-BE49-F238E27FC236}">
                  <a16:creationId xmlns:a16="http://schemas.microsoft.com/office/drawing/2014/main" id="{9D065A01-39E4-4CC9-9075-3910C66205F5}"/>
                </a:ext>
              </a:extLst>
            </p:cNvPr>
            <p:cNvGrpSpPr/>
            <p:nvPr/>
          </p:nvGrpSpPr>
          <p:grpSpPr>
            <a:xfrm>
              <a:off x="518433" y="3858783"/>
              <a:ext cx="4201583" cy="738664"/>
              <a:chOff x="518433" y="3597907"/>
              <a:chExt cx="4201583" cy="738664"/>
            </a:xfrm>
          </p:grpSpPr>
          <p:sp>
            <p:nvSpPr>
              <p:cNvPr id="11" name="Rectangle: Rounded Corners 10">
                <a:extLst>
                  <a:ext uri="{FF2B5EF4-FFF2-40B4-BE49-F238E27FC236}">
                    <a16:creationId xmlns:a16="http://schemas.microsoft.com/office/drawing/2014/main" id="{6B458D5C-BDF7-4A75-A4E8-B99128DCD84A}"/>
                  </a:ext>
                </a:extLst>
              </p:cNvPr>
              <p:cNvSpPr/>
              <p:nvPr/>
            </p:nvSpPr>
            <p:spPr>
              <a:xfrm>
                <a:off x="518433" y="372798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A17B45E-57F0-4725-89C0-3CD74A5097A3}"/>
                  </a:ext>
                </a:extLst>
              </p:cNvPr>
              <p:cNvSpPr/>
              <p:nvPr/>
            </p:nvSpPr>
            <p:spPr>
              <a:xfrm>
                <a:off x="1183821" y="3597907"/>
                <a:ext cx="3536195" cy="738664"/>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To analyze other phenomenon such as promotional pattern across departments, Gender equality, etc.</a:t>
                </a:r>
              </a:p>
            </p:txBody>
          </p:sp>
        </p:grpSp>
        <p:grpSp>
          <p:nvGrpSpPr>
            <p:cNvPr id="18" name="Group 17">
              <a:extLst>
                <a:ext uri="{FF2B5EF4-FFF2-40B4-BE49-F238E27FC236}">
                  <a16:creationId xmlns:a16="http://schemas.microsoft.com/office/drawing/2014/main" id="{609D452F-25F9-4A2F-84BD-9A44714884C6}"/>
                </a:ext>
              </a:extLst>
            </p:cNvPr>
            <p:cNvGrpSpPr/>
            <p:nvPr/>
          </p:nvGrpSpPr>
          <p:grpSpPr>
            <a:xfrm>
              <a:off x="518433" y="4942149"/>
              <a:ext cx="4201583" cy="984885"/>
              <a:chOff x="518433" y="4478260"/>
              <a:chExt cx="4201583" cy="984885"/>
            </a:xfrm>
          </p:grpSpPr>
          <p:sp>
            <p:nvSpPr>
              <p:cNvPr id="13" name="Rectangle: Rounded Corners 12">
                <a:extLst>
                  <a:ext uri="{FF2B5EF4-FFF2-40B4-BE49-F238E27FC236}">
                    <a16:creationId xmlns:a16="http://schemas.microsoft.com/office/drawing/2014/main" id="{64E3D015-D1E6-40C0-B820-5D2B0144652D}"/>
                  </a:ext>
                </a:extLst>
              </p:cNvPr>
              <p:cNvSpPr/>
              <p:nvPr/>
            </p:nvSpPr>
            <p:spPr>
              <a:xfrm>
                <a:off x="518433" y="4608333"/>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187696D-0387-46E9-A420-AD2392161D95}"/>
                  </a:ext>
                </a:extLst>
              </p:cNvPr>
              <p:cNvSpPr/>
              <p:nvPr/>
            </p:nvSpPr>
            <p:spPr>
              <a:xfrm>
                <a:off x="1183821" y="4478260"/>
                <a:ext cx="3536195" cy="984885"/>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Train a Machine Learning model that will be able to help HR predict if an employee is likely to leave the company so appropriate measures can be taken. </a:t>
                </a:r>
              </a:p>
            </p:txBody>
          </p:sp>
        </p:grpSp>
      </p:grpSp>
      <p:sp>
        <p:nvSpPr>
          <p:cNvPr id="22" name="Oval 21">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descr="This image is a woman's hand writing on a piece of paper. ">
            <a:extLst>
              <a:ext uri="{FF2B5EF4-FFF2-40B4-BE49-F238E27FC236}">
                <a16:creationId xmlns:a16="http://schemas.microsoft.com/office/drawing/2014/main" id="{123C05C1-3914-48FB-B4B8-1388A2DB5ACE}"/>
              </a:ext>
            </a:extLst>
          </p:cNvPr>
          <p:cNvGrpSpPr/>
          <p:nvPr/>
        </p:nvGrpSpPr>
        <p:grpSpPr>
          <a:xfrm>
            <a:off x="4482071" y="-508000"/>
            <a:ext cx="8739666" cy="8346238"/>
            <a:chOff x="4597682" y="-439156"/>
            <a:chExt cx="7594320" cy="7252450"/>
          </a:xfrm>
        </p:grpSpPr>
        <p:sp>
          <p:nvSpPr>
            <p:cNvPr id="45" name="Freeform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0" name="Group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reeform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4" name="Freeform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15" name="Title 14" hidden="1">
            <a:extLst>
              <a:ext uri="{FF2B5EF4-FFF2-40B4-BE49-F238E27FC236}">
                <a16:creationId xmlns:a16="http://schemas.microsoft.com/office/drawing/2014/main" id="{1B710331-53CB-4E4F-A9D3-D1E190EEAEE4}"/>
              </a:ext>
            </a:extLst>
          </p:cNvPr>
          <p:cNvSpPr>
            <a:spLocks noGrp="1"/>
          </p:cNvSpPr>
          <p:nvPr>
            <p:ph type="title"/>
          </p:nvPr>
        </p:nvSpPr>
        <p:spPr/>
        <p:txBody>
          <a:bodyPr/>
          <a:lstStyle/>
          <a:p>
            <a:r>
              <a:rPr lang="en-US" dirty="0"/>
              <a:t>Human resources slide 2</a:t>
            </a:r>
          </a:p>
        </p:txBody>
      </p:sp>
    </p:spTree>
    <p:extLst>
      <p:ext uri="{BB962C8B-B14F-4D97-AF65-F5344CB8AC3E}">
        <p14:creationId xmlns:p14="http://schemas.microsoft.com/office/powerpoint/2010/main" val="3338517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906" t="2141"/>
          <a:stretch/>
        </p:blipFill>
        <p:spPr>
          <a:xfrm>
            <a:off x="38032" y="1073425"/>
            <a:ext cx="12084276" cy="5088835"/>
          </a:xfrm>
          <a:prstGeom prst="rect">
            <a:avLst/>
          </a:prstGeom>
        </p:spPr>
      </p:pic>
      <p:sp>
        <p:nvSpPr>
          <p:cNvPr id="4" name="TextBox 3">
            <a:extLst>
              <a:ext uri="{FF2B5EF4-FFF2-40B4-BE49-F238E27FC236}">
                <a16:creationId xmlns:a16="http://schemas.microsoft.com/office/drawing/2014/main" id="{D815E537-4AB4-4445-A3AC-40D738EDF3DC}"/>
              </a:ext>
            </a:extLst>
          </p:cNvPr>
          <p:cNvSpPr txBox="1"/>
          <p:nvPr/>
        </p:nvSpPr>
        <p:spPr>
          <a:xfrm>
            <a:off x="826013" y="393834"/>
            <a:ext cx="4845708"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Dataset</a:t>
            </a:r>
          </a:p>
        </p:txBody>
      </p:sp>
    </p:spTree>
    <p:extLst>
      <p:ext uri="{BB962C8B-B14F-4D97-AF65-F5344CB8AC3E}">
        <p14:creationId xmlns:p14="http://schemas.microsoft.com/office/powerpoint/2010/main" val="2205150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2AEF5FE-6C45-4BF6-9676-571742C3CDD7}"/>
              </a:ext>
            </a:extLst>
          </p:cNvPr>
          <p:cNvSpPr txBox="1"/>
          <p:nvPr/>
        </p:nvSpPr>
        <p:spPr>
          <a:xfrm>
            <a:off x="426935" y="347369"/>
            <a:ext cx="7560346" cy="466025"/>
          </a:xfrm>
          <a:prstGeom prst="rect">
            <a:avLst/>
          </a:prstGeom>
          <a:noFill/>
        </p:spPr>
        <p:txBody>
          <a:bodyPr wrap="square" lIns="0" tIns="0" rIns="0" bIns="0" rtlCol="0">
            <a:spAutoFit/>
          </a:bodyPr>
          <a:lstStyle/>
          <a:p>
            <a:pPr>
              <a:lnSpc>
                <a:spcPts val="4000"/>
              </a:lnSpc>
            </a:pPr>
            <a:r>
              <a:rPr lang="en-US" sz="2800" b="1" dirty="0">
                <a:solidFill>
                  <a:srgbClr val="002060"/>
                </a:solidFill>
                <a:latin typeface="Segoe UI" panose="020B0502040204020203" pitchFamily="34" charset="0"/>
                <a:cs typeface="Segoe UI" panose="020B0502040204020203" pitchFamily="34" charset="0"/>
              </a:rPr>
              <a:t>Feature Description</a:t>
            </a:r>
            <a:endParaRPr lang="en-US" sz="3600" b="1" dirty="0">
              <a:solidFill>
                <a:srgbClr val="002060"/>
              </a:solidFill>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EBB415A0-39A4-4597-926D-819C33316679}"/>
              </a:ext>
              <a:ext uri="{C183D7F6-B498-43B3-948B-1728B52AA6E4}">
                <adec:decorative xmlns:adec="http://schemas.microsoft.com/office/drawing/2017/decorative" val="1"/>
              </a:ext>
            </a:extLst>
          </p:cNvPr>
          <p:cNvGrpSpPr/>
          <p:nvPr/>
        </p:nvGrpSpPr>
        <p:grpSpPr>
          <a:xfrm>
            <a:off x="6317064" y="1820841"/>
            <a:ext cx="3367150" cy="4040871"/>
            <a:chOff x="4711392" y="1911868"/>
            <a:chExt cx="3367149" cy="4040871"/>
          </a:xfrm>
        </p:grpSpPr>
        <p:grpSp>
          <p:nvGrpSpPr>
            <p:cNvPr id="99" name="Group 98">
              <a:extLst>
                <a:ext uri="{FF2B5EF4-FFF2-40B4-BE49-F238E27FC236}">
                  <a16:creationId xmlns:a16="http://schemas.microsoft.com/office/drawing/2014/main" id="{6E4AB604-CF34-4776-BFF1-9AD3477F593C}"/>
                </a:ext>
              </a:extLst>
            </p:cNvPr>
            <p:cNvGrpSpPr/>
            <p:nvPr/>
          </p:nvGrpSpPr>
          <p:grpSpPr>
            <a:xfrm>
              <a:off x="4719329" y="1911868"/>
              <a:ext cx="3359212" cy="632454"/>
              <a:chOff x="5063285" y="1915218"/>
              <a:chExt cx="3359212" cy="632454"/>
            </a:xfrm>
          </p:grpSpPr>
          <p:sp>
            <p:nvSpPr>
              <p:cNvPr id="12" name="Rectangle 11">
                <a:extLst>
                  <a:ext uri="{FF2B5EF4-FFF2-40B4-BE49-F238E27FC236}">
                    <a16:creationId xmlns:a16="http://schemas.microsoft.com/office/drawing/2014/main" id="{267E4A54-8A0F-43A0-AA7D-F508F05BB2EF}"/>
                  </a:ext>
                </a:extLst>
              </p:cNvPr>
              <p:cNvSpPr/>
              <p:nvPr/>
            </p:nvSpPr>
            <p:spPr>
              <a:xfrm>
                <a:off x="5934203" y="1915218"/>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nvGrpSpPr>
              <p:cNvPr id="51" name="Group 50">
                <a:extLst>
                  <a:ext uri="{FF2B5EF4-FFF2-40B4-BE49-F238E27FC236}">
                    <a16:creationId xmlns:a16="http://schemas.microsoft.com/office/drawing/2014/main" id="{0B97B3C9-EBC6-4C92-9F0A-E28F4EF7A5EA}"/>
                  </a:ext>
                </a:extLst>
              </p:cNvPr>
              <p:cNvGrpSpPr/>
              <p:nvPr/>
            </p:nvGrpSpPr>
            <p:grpSpPr>
              <a:xfrm>
                <a:off x="5063285" y="2201597"/>
                <a:ext cx="330200" cy="346075"/>
                <a:chOff x="2686050" y="2895601"/>
                <a:chExt cx="330200" cy="346075"/>
              </a:xfrm>
            </p:grpSpPr>
            <p:sp>
              <p:nvSpPr>
                <p:cNvPr id="52" name="Oval 309">
                  <a:extLst>
                    <a:ext uri="{FF2B5EF4-FFF2-40B4-BE49-F238E27FC236}">
                      <a16:creationId xmlns:a16="http://schemas.microsoft.com/office/drawing/2014/main" id="{00D7C237-71FC-445A-9F26-101C7B72A66E}"/>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10">
                  <a:extLst>
                    <a:ext uri="{FF2B5EF4-FFF2-40B4-BE49-F238E27FC236}">
                      <a16:creationId xmlns:a16="http://schemas.microsoft.com/office/drawing/2014/main" id="{66875E49-12B2-4689-93D2-F6C3DFA57408}"/>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Oval 311">
                  <a:extLst>
                    <a:ext uri="{FF2B5EF4-FFF2-40B4-BE49-F238E27FC236}">
                      <a16:creationId xmlns:a16="http://schemas.microsoft.com/office/drawing/2014/main" id="{79E812C8-6A14-42FA-B983-56B6F7303417}"/>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12">
                  <a:extLst>
                    <a:ext uri="{FF2B5EF4-FFF2-40B4-BE49-F238E27FC236}">
                      <a16:creationId xmlns:a16="http://schemas.microsoft.com/office/drawing/2014/main" id="{6EE140AE-95E2-42D6-8343-EED0E01B8E8F}"/>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Oval 313">
                  <a:extLst>
                    <a:ext uri="{FF2B5EF4-FFF2-40B4-BE49-F238E27FC236}">
                      <a16:creationId xmlns:a16="http://schemas.microsoft.com/office/drawing/2014/main" id="{A91A4C56-03CB-4D67-8CD8-FC29B3A2B6DE}"/>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14">
                  <a:extLst>
                    <a:ext uri="{FF2B5EF4-FFF2-40B4-BE49-F238E27FC236}">
                      <a16:creationId xmlns:a16="http://schemas.microsoft.com/office/drawing/2014/main" id="{4BF4DB61-E50C-4659-B315-21BF743FF7EC}"/>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315">
                  <a:extLst>
                    <a:ext uri="{FF2B5EF4-FFF2-40B4-BE49-F238E27FC236}">
                      <a16:creationId xmlns:a16="http://schemas.microsoft.com/office/drawing/2014/main" id="{263D783B-3857-4E55-A551-6655D8DDA10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316">
                  <a:extLst>
                    <a:ext uri="{FF2B5EF4-FFF2-40B4-BE49-F238E27FC236}">
                      <a16:creationId xmlns:a16="http://schemas.microsoft.com/office/drawing/2014/main" id="{E46D5622-D664-481B-8902-70C961FAFD8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Oval 317">
                  <a:extLst>
                    <a:ext uri="{FF2B5EF4-FFF2-40B4-BE49-F238E27FC236}">
                      <a16:creationId xmlns:a16="http://schemas.microsoft.com/office/drawing/2014/main" id="{5BDC2AA3-8653-47C6-9CF7-2579486BFFF4}"/>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318">
                  <a:extLst>
                    <a:ext uri="{FF2B5EF4-FFF2-40B4-BE49-F238E27FC236}">
                      <a16:creationId xmlns:a16="http://schemas.microsoft.com/office/drawing/2014/main" id="{3A66D3FE-E235-4203-A19F-BC38BF7A6C4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319">
                  <a:extLst>
                    <a:ext uri="{FF2B5EF4-FFF2-40B4-BE49-F238E27FC236}">
                      <a16:creationId xmlns:a16="http://schemas.microsoft.com/office/drawing/2014/main" id="{6C51C0E5-2DAE-4DE1-BAE4-8E0D932D99E4}"/>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Line 320">
                  <a:extLst>
                    <a:ext uri="{FF2B5EF4-FFF2-40B4-BE49-F238E27FC236}">
                      <a16:creationId xmlns:a16="http://schemas.microsoft.com/office/drawing/2014/main" id="{FED6DFE8-0963-48D1-9BAA-53772F0EA839}"/>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EF34A4EB-3F1D-46DA-8918-F39703249E85}"/>
                </a:ext>
              </a:extLst>
            </p:cNvPr>
            <p:cNvGrpSpPr/>
            <p:nvPr/>
          </p:nvGrpSpPr>
          <p:grpSpPr>
            <a:xfrm>
              <a:off x="4711392" y="3113161"/>
              <a:ext cx="3075333" cy="492443"/>
              <a:chOff x="5055348" y="2856123"/>
              <a:chExt cx="3075333" cy="492443"/>
            </a:xfrm>
          </p:grpSpPr>
          <p:grpSp>
            <p:nvGrpSpPr>
              <p:cNvPr id="15" name="Group 14">
                <a:extLst>
                  <a:ext uri="{FF2B5EF4-FFF2-40B4-BE49-F238E27FC236}">
                    <a16:creationId xmlns:a16="http://schemas.microsoft.com/office/drawing/2014/main" id="{E136D759-25F2-4CF2-9BE6-769681C37E48}"/>
                  </a:ext>
                </a:extLst>
              </p:cNvPr>
              <p:cNvGrpSpPr/>
              <p:nvPr/>
            </p:nvGrpSpPr>
            <p:grpSpPr>
              <a:xfrm>
                <a:off x="5055348" y="2929307"/>
                <a:ext cx="346075" cy="346075"/>
                <a:chOff x="3398838" y="2895601"/>
                <a:chExt cx="346075" cy="346075"/>
              </a:xfrm>
            </p:grpSpPr>
            <p:sp>
              <p:nvSpPr>
                <p:cNvPr id="16" name="Freeform 49">
                  <a:extLst>
                    <a:ext uri="{FF2B5EF4-FFF2-40B4-BE49-F238E27FC236}">
                      <a16:creationId xmlns:a16="http://schemas.microsoft.com/office/drawing/2014/main" id="{56CCB68B-57D2-49CC-B61F-363F0FF3AD9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50">
                  <a:extLst>
                    <a:ext uri="{FF2B5EF4-FFF2-40B4-BE49-F238E27FC236}">
                      <a16:creationId xmlns:a16="http://schemas.microsoft.com/office/drawing/2014/main" id="{67F96EFD-DA55-4AD5-BA45-4313C3E9814D}"/>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Oval 51">
                  <a:extLst>
                    <a:ext uri="{FF2B5EF4-FFF2-40B4-BE49-F238E27FC236}">
                      <a16:creationId xmlns:a16="http://schemas.microsoft.com/office/drawing/2014/main" id="{F372C151-C001-4280-B771-9A239086CCF5}"/>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52">
                  <a:extLst>
                    <a:ext uri="{FF2B5EF4-FFF2-40B4-BE49-F238E27FC236}">
                      <a16:creationId xmlns:a16="http://schemas.microsoft.com/office/drawing/2014/main" id="{D3FA7893-F8A0-4F72-ACCF-CF4CE6E4B9E5}"/>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53">
                  <a:extLst>
                    <a:ext uri="{FF2B5EF4-FFF2-40B4-BE49-F238E27FC236}">
                      <a16:creationId xmlns:a16="http://schemas.microsoft.com/office/drawing/2014/main" id="{C017CF38-81FD-491D-9BA4-35D01D4D42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54">
                  <a:extLst>
                    <a:ext uri="{FF2B5EF4-FFF2-40B4-BE49-F238E27FC236}">
                      <a16:creationId xmlns:a16="http://schemas.microsoft.com/office/drawing/2014/main" id="{99433936-BA1A-40A3-959B-047AFFF78F7C}"/>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Oval 55">
                  <a:extLst>
                    <a:ext uri="{FF2B5EF4-FFF2-40B4-BE49-F238E27FC236}">
                      <a16:creationId xmlns:a16="http://schemas.microsoft.com/office/drawing/2014/main" id="{BDA2F5A8-B23C-499E-9267-3DC7A37FA790}"/>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56">
                  <a:extLst>
                    <a:ext uri="{FF2B5EF4-FFF2-40B4-BE49-F238E27FC236}">
                      <a16:creationId xmlns:a16="http://schemas.microsoft.com/office/drawing/2014/main" id="{099EF59E-5EEF-46B5-962D-A5FD94EA515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57">
                  <a:extLst>
                    <a:ext uri="{FF2B5EF4-FFF2-40B4-BE49-F238E27FC236}">
                      <a16:creationId xmlns:a16="http://schemas.microsoft.com/office/drawing/2014/main" id="{FCE54361-37E3-4F52-B33F-6FAA345B486E}"/>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58">
                  <a:extLst>
                    <a:ext uri="{FF2B5EF4-FFF2-40B4-BE49-F238E27FC236}">
                      <a16:creationId xmlns:a16="http://schemas.microsoft.com/office/drawing/2014/main" id="{78645E47-D178-4E95-8459-77D1D8FF6434}"/>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Oval 59">
                  <a:extLst>
                    <a:ext uri="{FF2B5EF4-FFF2-40B4-BE49-F238E27FC236}">
                      <a16:creationId xmlns:a16="http://schemas.microsoft.com/office/drawing/2014/main" id="{7854B272-51DE-4F9C-A5CA-3532EA082A42}"/>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0">
                  <a:extLst>
                    <a:ext uri="{FF2B5EF4-FFF2-40B4-BE49-F238E27FC236}">
                      <a16:creationId xmlns:a16="http://schemas.microsoft.com/office/drawing/2014/main" id="{814DA909-0D02-4070-A399-CC0263BE579C}"/>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Line 61">
                  <a:extLst>
                    <a:ext uri="{FF2B5EF4-FFF2-40B4-BE49-F238E27FC236}">
                      <a16:creationId xmlns:a16="http://schemas.microsoft.com/office/drawing/2014/main" id="{5899F489-EDA7-4EC2-826F-95D6DBC76562}"/>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Line 62">
                  <a:extLst>
                    <a:ext uri="{FF2B5EF4-FFF2-40B4-BE49-F238E27FC236}">
                      <a16:creationId xmlns:a16="http://schemas.microsoft.com/office/drawing/2014/main" id="{83CCE497-C8F7-4970-AE29-490A81B267C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Rectangle 64">
                <a:extLst>
                  <a:ext uri="{FF2B5EF4-FFF2-40B4-BE49-F238E27FC236}">
                    <a16:creationId xmlns:a16="http://schemas.microsoft.com/office/drawing/2014/main" id="{D600301E-404F-4763-892B-EE1C3109F4D3}"/>
                  </a:ext>
                </a:extLst>
              </p:cNvPr>
              <p:cNvSpPr/>
              <p:nvPr/>
            </p:nvSpPr>
            <p:spPr>
              <a:xfrm>
                <a:off x="5642387" y="2856123"/>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7" name="Group 96">
              <a:extLst>
                <a:ext uri="{FF2B5EF4-FFF2-40B4-BE49-F238E27FC236}">
                  <a16:creationId xmlns:a16="http://schemas.microsoft.com/office/drawing/2014/main" id="{7375CECE-C8C6-426B-9A8C-EB696D69F141}"/>
                </a:ext>
              </a:extLst>
            </p:cNvPr>
            <p:cNvGrpSpPr/>
            <p:nvPr/>
          </p:nvGrpSpPr>
          <p:grpSpPr>
            <a:xfrm>
              <a:off x="4719329" y="4101260"/>
              <a:ext cx="3067396" cy="492443"/>
              <a:chOff x="5063285" y="3639850"/>
              <a:chExt cx="3067396" cy="492443"/>
            </a:xfrm>
          </p:grpSpPr>
          <p:grpSp>
            <p:nvGrpSpPr>
              <p:cNvPr id="41" name="Group 40">
                <a:extLst>
                  <a:ext uri="{FF2B5EF4-FFF2-40B4-BE49-F238E27FC236}">
                    <a16:creationId xmlns:a16="http://schemas.microsoft.com/office/drawing/2014/main" id="{6974775F-B291-4B53-B461-88835C383ED5}"/>
                  </a:ext>
                </a:extLst>
              </p:cNvPr>
              <p:cNvGrpSpPr/>
              <p:nvPr/>
            </p:nvGrpSpPr>
            <p:grpSpPr>
              <a:xfrm>
                <a:off x="5063285" y="3728115"/>
                <a:ext cx="330200" cy="315913"/>
                <a:chOff x="4127500" y="2909888"/>
                <a:chExt cx="330200" cy="315913"/>
              </a:xfrm>
            </p:grpSpPr>
            <p:sp>
              <p:nvSpPr>
                <p:cNvPr id="42" name="Oval 268">
                  <a:extLst>
                    <a:ext uri="{FF2B5EF4-FFF2-40B4-BE49-F238E27FC236}">
                      <a16:creationId xmlns:a16="http://schemas.microsoft.com/office/drawing/2014/main" id="{FE9D5F51-D5BF-438E-8442-591451564E59}"/>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69">
                  <a:extLst>
                    <a:ext uri="{FF2B5EF4-FFF2-40B4-BE49-F238E27FC236}">
                      <a16:creationId xmlns:a16="http://schemas.microsoft.com/office/drawing/2014/main" id="{4514A40D-D6F0-4AD6-9605-37581D312EC8}"/>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Oval 270">
                  <a:extLst>
                    <a:ext uri="{FF2B5EF4-FFF2-40B4-BE49-F238E27FC236}">
                      <a16:creationId xmlns:a16="http://schemas.microsoft.com/office/drawing/2014/main" id="{B605F216-E7D2-42D4-8BCF-4B68365DD59A}"/>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71">
                  <a:extLst>
                    <a:ext uri="{FF2B5EF4-FFF2-40B4-BE49-F238E27FC236}">
                      <a16:creationId xmlns:a16="http://schemas.microsoft.com/office/drawing/2014/main" id="{7221B60C-9DC7-49BE-9845-B55F67481AED}"/>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Oval 272">
                  <a:extLst>
                    <a:ext uri="{FF2B5EF4-FFF2-40B4-BE49-F238E27FC236}">
                      <a16:creationId xmlns:a16="http://schemas.microsoft.com/office/drawing/2014/main" id="{F7CDF7AF-4200-420D-ACFE-5F2B36CC0F4B}"/>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73">
                  <a:extLst>
                    <a:ext uri="{FF2B5EF4-FFF2-40B4-BE49-F238E27FC236}">
                      <a16:creationId xmlns:a16="http://schemas.microsoft.com/office/drawing/2014/main" id="{1A3F4268-4FB7-4106-9CDA-E5DFAC4ABF05}"/>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74">
                  <a:extLst>
                    <a:ext uri="{FF2B5EF4-FFF2-40B4-BE49-F238E27FC236}">
                      <a16:creationId xmlns:a16="http://schemas.microsoft.com/office/drawing/2014/main" id="{090011F9-93DA-4E08-8197-0237F3720B9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75">
                  <a:extLst>
                    <a:ext uri="{FF2B5EF4-FFF2-40B4-BE49-F238E27FC236}">
                      <a16:creationId xmlns:a16="http://schemas.microsoft.com/office/drawing/2014/main" id="{832AB0A3-F36E-4927-8E0D-E0C36586B75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6">
                  <a:extLst>
                    <a:ext uri="{FF2B5EF4-FFF2-40B4-BE49-F238E27FC236}">
                      <a16:creationId xmlns:a16="http://schemas.microsoft.com/office/drawing/2014/main" id="{69185BBE-8B01-4042-9127-5E91F9AA4D0C}"/>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81" name="Rectangle 80">
                <a:extLst>
                  <a:ext uri="{FF2B5EF4-FFF2-40B4-BE49-F238E27FC236}">
                    <a16:creationId xmlns:a16="http://schemas.microsoft.com/office/drawing/2014/main" id="{E7E16F25-9A73-4F49-8593-4DDEE2A8AB5D}"/>
                  </a:ext>
                </a:extLst>
              </p:cNvPr>
              <p:cNvSpPr/>
              <p:nvPr/>
            </p:nvSpPr>
            <p:spPr>
              <a:xfrm>
                <a:off x="5642387" y="3639850"/>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6" name="Group 95">
              <a:extLst>
                <a:ext uri="{FF2B5EF4-FFF2-40B4-BE49-F238E27FC236}">
                  <a16:creationId xmlns:a16="http://schemas.microsoft.com/office/drawing/2014/main" id="{B7DB03EE-BB00-488A-B451-6DF7DA5AC981}"/>
                </a:ext>
              </a:extLst>
            </p:cNvPr>
            <p:cNvGrpSpPr/>
            <p:nvPr/>
          </p:nvGrpSpPr>
          <p:grpSpPr>
            <a:xfrm>
              <a:off x="4712185" y="5089358"/>
              <a:ext cx="3074540" cy="492443"/>
              <a:chOff x="5056141" y="4560242"/>
              <a:chExt cx="3074540" cy="492443"/>
            </a:xfrm>
          </p:grpSpPr>
          <p:grpSp>
            <p:nvGrpSpPr>
              <p:cNvPr id="30" name="Group 29">
                <a:extLst>
                  <a:ext uri="{FF2B5EF4-FFF2-40B4-BE49-F238E27FC236}">
                    <a16:creationId xmlns:a16="http://schemas.microsoft.com/office/drawing/2014/main" id="{2FED15E3-F2A7-469C-B628-611921767E34}"/>
                  </a:ext>
                </a:extLst>
              </p:cNvPr>
              <p:cNvGrpSpPr/>
              <p:nvPr/>
            </p:nvGrpSpPr>
            <p:grpSpPr>
              <a:xfrm>
                <a:off x="5056141" y="4633426"/>
                <a:ext cx="344488" cy="346075"/>
                <a:chOff x="4841875" y="2895601"/>
                <a:chExt cx="344488" cy="346075"/>
              </a:xfrm>
            </p:grpSpPr>
            <p:sp>
              <p:nvSpPr>
                <p:cNvPr id="31" name="Freeform 258">
                  <a:extLst>
                    <a:ext uri="{FF2B5EF4-FFF2-40B4-BE49-F238E27FC236}">
                      <a16:creationId xmlns:a16="http://schemas.microsoft.com/office/drawing/2014/main" id="{66F1D3E8-8C01-4B14-8A55-CA0D336560C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59">
                  <a:extLst>
                    <a:ext uri="{FF2B5EF4-FFF2-40B4-BE49-F238E27FC236}">
                      <a16:creationId xmlns:a16="http://schemas.microsoft.com/office/drawing/2014/main" id="{C7E4337D-67E8-477B-8284-B0579D01600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60">
                  <a:extLst>
                    <a:ext uri="{FF2B5EF4-FFF2-40B4-BE49-F238E27FC236}">
                      <a16:creationId xmlns:a16="http://schemas.microsoft.com/office/drawing/2014/main" id="{C2AF1AB5-D96A-4C19-BE80-2C8A0736E9B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Line 261">
                  <a:extLst>
                    <a:ext uri="{FF2B5EF4-FFF2-40B4-BE49-F238E27FC236}">
                      <a16:creationId xmlns:a16="http://schemas.microsoft.com/office/drawing/2014/main" id="{FF7B7042-5F74-4182-89DF-79E95F074837}"/>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Line 262">
                  <a:extLst>
                    <a:ext uri="{FF2B5EF4-FFF2-40B4-BE49-F238E27FC236}">
                      <a16:creationId xmlns:a16="http://schemas.microsoft.com/office/drawing/2014/main" id="{6D40A249-C0DF-492C-98A0-5563396CEDA3}"/>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Line 263">
                  <a:extLst>
                    <a:ext uri="{FF2B5EF4-FFF2-40B4-BE49-F238E27FC236}">
                      <a16:creationId xmlns:a16="http://schemas.microsoft.com/office/drawing/2014/main" id="{0424966D-2E93-463D-925D-8EC1314AA4C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Oval 264">
                  <a:extLst>
                    <a:ext uri="{FF2B5EF4-FFF2-40B4-BE49-F238E27FC236}">
                      <a16:creationId xmlns:a16="http://schemas.microsoft.com/office/drawing/2014/main" id="{A2027076-84C0-41AA-ABE6-E182664DD1A7}"/>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 name="Oval 265">
                  <a:extLst>
                    <a:ext uri="{FF2B5EF4-FFF2-40B4-BE49-F238E27FC236}">
                      <a16:creationId xmlns:a16="http://schemas.microsoft.com/office/drawing/2014/main" id="{34911030-E1C4-47C6-B878-AB9504619EC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 name="Oval 266">
                  <a:extLst>
                    <a:ext uri="{FF2B5EF4-FFF2-40B4-BE49-F238E27FC236}">
                      <a16:creationId xmlns:a16="http://schemas.microsoft.com/office/drawing/2014/main" id="{872A828C-C960-409B-BA85-F3FA58C5877B}"/>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7">
                  <a:extLst>
                    <a:ext uri="{FF2B5EF4-FFF2-40B4-BE49-F238E27FC236}">
                      <a16:creationId xmlns:a16="http://schemas.microsoft.com/office/drawing/2014/main" id="{111031BF-F147-4673-B7D2-BAB9FDE01341}"/>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94" name="Rectangle 93">
                <a:extLst>
                  <a:ext uri="{FF2B5EF4-FFF2-40B4-BE49-F238E27FC236}">
                    <a16:creationId xmlns:a16="http://schemas.microsoft.com/office/drawing/2014/main" id="{9482C2C4-A83F-481A-A4DA-8A5D9AD7A680}"/>
                  </a:ext>
                </a:extLst>
              </p:cNvPr>
              <p:cNvSpPr/>
              <p:nvPr/>
            </p:nvSpPr>
            <p:spPr>
              <a:xfrm>
                <a:off x="5642387" y="4560242"/>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13" name="Group 12">
              <a:extLst>
                <a:ext uri="{FF2B5EF4-FFF2-40B4-BE49-F238E27FC236}">
                  <a16:creationId xmlns:a16="http://schemas.microsoft.com/office/drawing/2014/main" id="{DFB86711-61B6-4E9F-94FC-7E4E4C2AFDBB}"/>
                </a:ext>
              </a:extLst>
            </p:cNvPr>
            <p:cNvGrpSpPr/>
            <p:nvPr/>
          </p:nvGrpSpPr>
          <p:grpSpPr>
            <a:xfrm>
              <a:off x="4721542" y="2742223"/>
              <a:ext cx="2998053" cy="246221"/>
              <a:chOff x="4721542" y="2734320"/>
              <a:chExt cx="2998053" cy="246221"/>
            </a:xfrm>
          </p:grpSpPr>
          <p:grpSp>
            <p:nvGrpSpPr>
              <p:cNvPr id="8" name="Group 7">
                <a:extLst>
                  <a:ext uri="{FF2B5EF4-FFF2-40B4-BE49-F238E27FC236}">
                    <a16:creationId xmlns:a16="http://schemas.microsoft.com/office/drawing/2014/main" id="{4AF81162-F8E5-4429-8E39-AF70CBB53233}"/>
                  </a:ext>
                </a:extLst>
              </p:cNvPr>
              <p:cNvGrpSpPr/>
              <p:nvPr/>
            </p:nvGrpSpPr>
            <p:grpSpPr>
              <a:xfrm>
                <a:off x="5298431" y="2813132"/>
                <a:ext cx="2421164" cy="88596"/>
                <a:chOff x="4674462" y="2940354"/>
                <a:chExt cx="3045133" cy="81030"/>
              </a:xfrm>
            </p:grpSpPr>
            <p:sp>
              <p:nvSpPr>
                <p:cNvPr id="7" name="Rectangle: Rounded Corners 6">
                  <a:extLst>
                    <a:ext uri="{FF2B5EF4-FFF2-40B4-BE49-F238E27FC236}">
                      <a16:creationId xmlns:a16="http://schemas.microsoft.com/office/drawing/2014/main" id="{946F7D42-7783-4AA6-ADD6-AB6D2DF05CAF}"/>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Rounded Corners 70">
                  <a:extLst>
                    <a:ext uri="{FF2B5EF4-FFF2-40B4-BE49-F238E27FC236}">
                      <a16:creationId xmlns:a16="http://schemas.microsoft.com/office/drawing/2014/main" id="{0A78528F-E9CB-4B99-BD4F-A6AE016C76C8}"/>
                    </a:ext>
                  </a:extLst>
                </p:cNvPr>
                <p:cNvSpPr/>
                <p:nvPr/>
              </p:nvSpPr>
              <p:spPr>
                <a:xfrm>
                  <a:off x="4674463" y="2940354"/>
                  <a:ext cx="1834287"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3" name="Rectangle 72">
                <a:extLst>
                  <a:ext uri="{FF2B5EF4-FFF2-40B4-BE49-F238E27FC236}">
                    <a16:creationId xmlns:a16="http://schemas.microsoft.com/office/drawing/2014/main" id="{CBE1CF42-34AD-45F7-9BB7-06D7FDE081B7}"/>
                  </a:ext>
                </a:extLst>
              </p:cNvPr>
              <p:cNvSpPr/>
              <p:nvPr/>
            </p:nvSpPr>
            <p:spPr>
              <a:xfrm>
                <a:off x="4721542" y="2734320"/>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65%</a:t>
                </a:r>
              </a:p>
            </p:txBody>
          </p:sp>
        </p:grpSp>
        <p:grpSp>
          <p:nvGrpSpPr>
            <p:cNvPr id="11" name="Group 10">
              <a:extLst>
                <a:ext uri="{FF2B5EF4-FFF2-40B4-BE49-F238E27FC236}">
                  <a16:creationId xmlns:a16="http://schemas.microsoft.com/office/drawing/2014/main" id="{02F17230-3C6B-4C60-8575-90C979038AC0}"/>
                </a:ext>
              </a:extLst>
            </p:cNvPr>
            <p:cNvGrpSpPr/>
            <p:nvPr/>
          </p:nvGrpSpPr>
          <p:grpSpPr>
            <a:xfrm>
              <a:off x="4721542" y="3730321"/>
              <a:ext cx="2998053" cy="246221"/>
              <a:chOff x="4721542" y="3848257"/>
              <a:chExt cx="2998053" cy="246221"/>
            </a:xfrm>
          </p:grpSpPr>
          <p:grpSp>
            <p:nvGrpSpPr>
              <p:cNvPr id="78" name="Group 77">
                <a:extLst>
                  <a:ext uri="{FF2B5EF4-FFF2-40B4-BE49-F238E27FC236}">
                    <a16:creationId xmlns:a16="http://schemas.microsoft.com/office/drawing/2014/main" id="{19E0996D-AF4A-4FFB-A88F-2FEE0A9EDCD2}"/>
                  </a:ext>
                </a:extLst>
              </p:cNvPr>
              <p:cNvGrpSpPr/>
              <p:nvPr/>
            </p:nvGrpSpPr>
            <p:grpSpPr>
              <a:xfrm>
                <a:off x="5298431" y="3927069"/>
                <a:ext cx="2421164" cy="88596"/>
                <a:chOff x="4674462" y="2940354"/>
                <a:chExt cx="3045133" cy="81030"/>
              </a:xfrm>
            </p:grpSpPr>
            <p:sp>
              <p:nvSpPr>
                <p:cNvPr id="79" name="Rectangle: Rounded Corners 78">
                  <a:extLst>
                    <a:ext uri="{FF2B5EF4-FFF2-40B4-BE49-F238E27FC236}">
                      <a16:creationId xmlns:a16="http://schemas.microsoft.com/office/drawing/2014/main" id="{214774FE-1FFD-4D64-8A37-76CB44EB021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79">
                  <a:extLst>
                    <a:ext uri="{FF2B5EF4-FFF2-40B4-BE49-F238E27FC236}">
                      <a16:creationId xmlns:a16="http://schemas.microsoft.com/office/drawing/2014/main" id="{CCFD5BBD-3EB8-4D70-947E-F5AFBFF96EC0}"/>
                    </a:ext>
                  </a:extLst>
                </p:cNvPr>
                <p:cNvSpPr/>
                <p:nvPr/>
              </p:nvSpPr>
              <p:spPr>
                <a:xfrm>
                  <a:off x="4674465" y="2940354"/>
                  <a:ext cx="156915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Rectangle 81">
                <a:extLst>
                  <a:ext uri="{FF2B5EF4-FFF2-40B4-BE49-F238E27FC236}">
                    <a16:creationId xmlns:a16="http://schemas.microsoft.com/office/drawing/2014/main" id="{CC76473C-D689-4828-A3C2-DBFA64DB3596}"/>
                  </a:ext>
                </a:extLst>
              </p:cNvPr>
              <p:cNvSpPr/>
              <p:nvPr/>
            </p:nvSpPr>
            <p:spPr>
              <a:xfrm>
                <a:off x="4721542" y="3848257"/>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50%</a:t>
                </a:r>
              </a:p>
            </p:txBody>
          </p:sp>
        </p:grpSp>
        <p:grpSp>
          <p:nvGrpSpPr>
            <p:cNvPr id="10" name="Group 9">
              <a:extLst>
                <a:ext uri="{FF2B5EF4-FFF2-40B4-BE49-F238E27FC236}">
                  <a16:creationId xmlns:a16="http://schemas.microsoft.com/office/drawing/2014/main" id="{B604189C-E133-4D62-9D02-29130FCCC123}"/>
                </a:ext>
              </a:extLst>
            </p:cNvPr>
            <p:cNvGrpSpPr/>
            <p:nvPr/>
          </p:nvGrpSpPr>
          <p:grpSpPr>
            <a:xfrm>
              <a:off x="4721542" y="4718420"/>
              <a:ext cx="2998053" cy="246221"/>
              <a:chOff x="4721542" y="4753566"/>
              <a:chExt cx="2998053" cy="246221"/>
            </a:xfrm>
          </p:grpSpPr>
          <p:grpSp>
            <p:nvGrpSpPr>
              <p:cNvPr id="83" name="Group 82">
                <a:extLst>
                  <a:ext uri="{FF2B5EF4-FFF2-40B4-BE49-F238E27FC236}">
                    <a16:creationId xmlns:a16="http://schemas.microsoft.com/office/drawing/2014/main" id="{FBA54A74-91C7-4A8E-8256-29CECA65EBE5}"/>
                  </a:ext>
                </a:extLst>
              </p:cNvPr>
              <p:cNvGrpSpPr/>
              <p:nvPr/>
            </p:nvGrpSpPr>
            <p:grpSpPr>
              <a:xfrm>
                <a:off x="5298431" y="4832378"/>
                <a:ext cx="2421164" cy="88596"/>
                <a:chOff x="4674462" y="2940354"/>
                <a:chExt cx="3045133" cy="81030"/>
              </a:xfrm>
            </p:grpSpPr>
            <p:sp>
              <p:nvSpPr>
                <p:cNvPr id="84" name="Rectangle: Rounded Corners 83">
                  <a:extLst>
                    <a:ext uri="{FF2B5EF4-FFF2-40B4-BE49-F238E27FC236}">
                      <a16:creationId xmlns:a16="http://schemas.microsoft.com/office/drawing/2014/main" id="{BAF05105-E146-4A76-80BC-D132339D80C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a16="http://schemas.microsoft.com/office/drawing/2014/main" id="{C85F8D48-F497-4FF4-86A4-A306F3F0ED91}"/>
                    </a:ext>
                  </a:extLst>
                </p:cNvPr>
                <p:cNvSpPr/>
                <p:nvPr/>
              </p:nvSpPr>
              <p:spPr>
                <a:xfrm>
                  <a:off x="4674463" y="2940354"/>
                  <a:ext cx="2392762"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6" name="Rectangle 85">
                <a:extLst>
                  <a:ext uri="{FF2B5EF4-FFF2-40B4-BE49-F238E27FC236}">
                    <a16:creationId xmlns:a16="http://schemas.microsoft.com/office/drawing/2014/main" id="{AC35B425-E17C-46A6-BC1C-89C34E2B336C}"/>
                  </a:ext>
                </a:extLst>
              </p:cNvPr>
              <p:cNvSpPr/>
              <p:nvPr/>
            </p:nvSpPr>
            <p:spPr>
              <a:xfrm>
                <a:off x="4721542" y="4753566"/>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80%</a:t>
                </a:r>
              </a:p>
            </p:txBody>
          </p:sp>
        </p:grpSp>
        <p:grpSp>
          <p:nvGrpSpPr>
            <p:cNvPr id="9" name="Group 8">
              <a:extLst>
                <a:ext uri="{FF2B5EF4-FFF2-40B4-BE49-F238E27FC236}">
                  <a16:creationId xmlns:a16="http://schemas.microsoft.com/office/drawing/2014/main" id="{66413DCC-904B-4563-90F1-A5A71C657368}"/>
                </a:ext>
              </a:extLst>
            </p:cNvPr>
            <p:cNvGrpSpPr/>
            <p:nvPr/>
          </p:nvGrpSpPr>
          <p:grpSpPr>
            <a:xfrm>
              <a:off x="4721542" y="5706518"/>
              <a:ext cx="2998053" cy="246221"/>
              <a:chOff x="4721542" y="5706518"/>
              <a:chExt cx="2998053" cy="246221"/>
            </a:xfrm>
          </p:grpSpPr>
          <p:grpSp>
            <p:nvGrpSpPr>
              <p:cNvPr id="87" name="Group 86">
                <a:extLst>
                  <a:ext uri="{FF2B5EF4-FFF2-40B4-BE49-F238E27FC236}">
                    <a16:creationId xmlns:a16="http://schemas.microsoft.com/office/drawing/2014/main" id="{C7ADDD0C-4947-4DFD-8604-1C7FC185D6F1}"/>
                  </a:ext>
                </a:extLst>
              </p:cNvPr>
              <p:cNvGrpSpPr/>
              <p:nvPr/>
            </p:nvGrpSpPr>
            <p:grpSpPr>
              <a:xfrm>
                <a:off x="5298431" y="5785330"/>
                <a:ext cx="2421164" cy="88596"/>
                <a:chOff x="4674462" y="2940354"/>
                <a:chExt cx="3045133" cy="81030"/>
              </a:xfrm>
            </p:grpSpPr>
            <p:sp>
              <p:nvSpPr>
                <p:cNvPr id="88" name="Rectangle: Rounded Corners 87">
                  <a:extLst>
                    <a:ext uri="{FF2B5EF4-FFF2-40B4-BE49-F238E27FC236}">
                      <a16:creationId xmlns:a16="http://schemas.microsoft.com/office/drawing/2014/main" id="{3EE0ED0C-1321-4AB3-B03A-B7AD85571E6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Rounded Corners 88">
                  <a:extLst>
                    <a:ext uri="{FF2B5EF4-FFF2-40B4-BE49-F238E27FC236}">
                      <a16:creationId xmlns:a16="http://schemas.microsoft.com/office/drawing/2014/main" id="{4409F7EA-DE17-4C15-80F3-78361F8366BE}"/>
                    </a:ext>
                  </a:extLst>
                </p:cNvPr>
                <p:cNvSpPr/>
                <p:nvPr/>
              </p:nvSpPr>
              <p:spPr>
                <a:xfrm>
                  <a:off x="4674465" y="2940354"/>
                  <a:ext cx="94920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ectangle 89">
                <a:extLst>
                  <a:ext uri="{FF2B5EF4-FFF2-40B4-BE49-F238E27FC236}">
                    <a16:creationId xmlns:a16="http://schemas.microsoft.com/office/drawing/2014/main" id="{A101B8DB-BADB-4084-8CD6-6CEEA620099A}"/>
                  </a:ext>
                </a:extLst>
              </p:cNvPr>
              <p:cNvSpPr/>
              <p:nvPr/>
            </p:nvSpPr>
            <p:spPr>
              <a:xfrm>
                <a:off x="4721542" y="5706518"/>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35%</a:t>
                </a:r>
              </a:p>
            </p:txBody>
          </p:sp>
        </p:grpSp>
      </p:gr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sp>
        <p:nvSpPr>
          <p:cNvPr id="66" name="Rectangle 65"/>
          <p:cNvSpPr/>
          <p:nvPr/>
        </p:nvSpPr>
        <p:spPr>
          <a:xfrm>
            <a:off x="5249807" y="746436"/>
            <a:ext cx="2994823" cy="1997919"/>
          </a:xfrm>
          <a:prstGeom prst="rect">
            <a:avLst/>
          </a:prstGeom>
        </p:spPr>
        <p:txBody>
          <a:bodyPr wrap="square">
            <a:spAutoFit/>
          </a:bodyPr>
          <a:lstStyle/>
          <a:p>
            <a:pPr>
              <a:lnSpc>
                <a:spcPct val="150000"/>
              </a:lnSpc>
            </a:pPr>
            <a:r>
              <a:rPr lang="en-US" sz="1400" b="1" i="1" dirty="0">
                <a:solidFill>
                  <a:srgbClr val="16286E"/>
                </a:solidFill>
                <a:latin typeface="Calibri Light" panose="020F0302020204030204" pitchFamily="34" charset="0"/>
                <a:cs typeface="Calibri Light" panose="020F0302020204030204" pitchFamily="34" charset="0"/>
              </a:rPr>
              <a:t>Years at the company have been classified under:</a:t>
            </a:r>
          </a:p>
          <a:p>
            <a:pPr>
              <a:lnSpc>
                <a:spcPct val="150000"/>
              </a:lnSpc>
            </a:pPr>
            <a:r>
              <a:rPr lang="en-US" sz="1400" i="1" dirty="0">
                <a:solidFill>
                  <a:srgbClr val="16286E"/>
                </a:solidFill>
                <a:latin typeface="Calibri Light" panose="020F0302020204030204" pitchFamily="34" charset="0"/>
                <a:cs typeface="Calibri Light" panose="020F0302020204030204" pitchFamily="34" charset="0"/>
              </a:rPr>
              <a:t>'Less than 10 years'</a:t>
            </a:r>
          </a:p>
          <a:p>
            <a:pPr>
              <a:lnSpc>
                <a:spcPct val="150000"/>
              </a:lnSpc>
            </a:pPr>
            <a:r>
              <a:rPr lang="en-US" sz="1400" i="1" dirty="0">
                <a:solidFill>
                  <a:srgbClr val="16286E"/>
                </a:solidFill>
                <a:latin typeface="Calibri Light" panose="020F0302020204030204" pitchFamily="34" charset="0"/>
                <a:cs typeface="Calibri Light" panose="020F0302020204030204" pitchFamily="34" charset="0"/>
              </a:rPr>
              <a:t>'11-20 years'</a:t>
            </a:r>
          </a:p>
          <a:p>
            <a:pPr>
              <a:lnSpc>
                <a:spcPct val="150000"/>
              </a:lnSpc>
            </a:pPr>
            <a:r>
              <a:rPr lang="en-US" sz="1400" i="1" dirty="0">
                <a:solidFill>
                  <a:srgbClr val="16286E"/>
                </a:solidFill>
                <a:latin typeface="Calibri Light" panose="020F0302020204030204" pitchFamily="34" charset="0"/>
                <a:cs typeface="Calibri Light" panose="020F0302020204030204" pitchFamily="34" charset="0"/>
              </a:rPr>
              <a:t>'21-30 years'</a:t>
            </a:r>
          </a:p>
          <a:p>
            <a:pPr>
              <a:lnSpc>
                <a:spcPct val="150000"/>
              </a:lnSpc>
            </a:pPr>
            <a:r>
              <a:rPr lang="en-US" sz="1400" i="1" dirty="0">
                <a:solidFill>
                  <a:srgbClr val="16286E"/>
                </a:solidFill>
                <a:latin typeface="Calibri Light" panose="020F0302020204030204" pitchFamily="34" charset="0"/>
                <a:cs typeface="Calibri Light" panose="020F0302020204030204" pitchFamily="34" charset="0"/>
              </a:rPr>
              <a:t>'Above 30 years'</a:t>
            </a:r>
          </a:p>
        </p:txBody>
      </p:sp>
      <p:sp>
        <p:nvSpPr>
          <p:cNvPr id="100" name="Rectangle 99"/>
          <p:cNvSpPr/>
          <p:nvPr/>
        </p:nvSpPr>
        <p:spPr>
          <a:xfrm>
            <a:off x="294103" y="826606"/>
            <a:ext cx="2177099" cy="5229573"/>
          </a:xfrm>
          <a:prstGeom prst="rect">
            <a:avLst/>
          </a:prstGeom>
        </p:spPr>
        <p:txBody>
          <a:bodyPr wrap="square">
            <a:spAutoFit/>
          </a:bodyPr>
          <a:lstStyle/>
          <a:p>
            <a:pPr fontAlgn="base">
              <a:lnSpc>
                <a:spcPct val="150000"/>
              </a:lnSpc>
            </a:pPr>
            <a:r>
              <a:rPr lang="en-US" sz="1400" b="1" i="1" dirty="0">
                <a:solidFill>
                  <a:srgbClr val="16286E"/>
                </a:solidFill>
                <a:latin typeface="Calibri Light" panose="020F0302020204030204" pitchFamily="34" charset="0"/>
                <a:cs typeface="Calibri Light" panose="020F0302020204030204" pitchFamily="34" charset="0"/>
              </a:rPr>
              <a:t>Education </a:t>
            </a:r>
          </a:p>
          <a:p>
            <a:pPr fontAlgn="base">
              <a:lnSpc>
                <a:spcPct val="150000"/>
              </a:lnSpc>
            </a:pPr>
            <a:r>
              <a:rPr lang="en-US" sz="1400" i="1" dirty="0">
                <a:solidFill>
                  <a:srgbClr val="16286E"/>
                </a:solidFill>
                <a:latin typeface="Calibri Light" panose="020F0302020204030204" pitchFamily="34" charset="0"/>
                <a:cs typeface="Calibri Light" panose="020F0302020204030204" pitchFamily="34" charset="0"/>
              </a:rPr>
              <a:t>1 'Below College</a:t>
            </a:r>
          </a:p>
          <a:p>
            <a:pPr fontAlgn="base">
              <a:lnSpc>
                <a:spcPct val="150000"/>
              </a:lnSpc>
            </a:pPr>
            <a:r>
              <a:rPr lang="en-US" sz="1400" i="1" dirty="0">
                <a:solidFill>
                  <a:srgbClr val="16286E"/>
                </a:solidFill>
                <a:latin typeface="Calibri Light" panose="020F0302020204030204" pitchFamily="34" charset="0"/>
                <a:cs typeface="Calibri Light" panose="020F0302020204030204" pitchFamily="34" charset="0"/>
              </a:rPr>
              <a:t>' 2 'College</a:t>
            </a:r>
          </a:p>
          <a:p>
            <a:pPr fontAlgn="base">
              <a:lnSpc>
                <a:spcPct val="150000"/>
              </a:lnSpc>
            </a:pPr>
            <a:r>
              <a:rPr lang="en-US" sz="1400" i="1" dirty="0">
                <a:solidFill>
                  <a:srgbClr val="16286E"/>
                </a:solidFill>
                <a:latin typeface="Calibri Light" panose="020F0302020204030204" pitchFamily="34" charset="0"/>
                <a:cs typeface="Calibri Light" panose="020F0302020204030204" pitchFamily="34" charset="0"/>
              </a:rPr>
              <a:t>' 3 'Bachelor</a:t>
            </a:r>
          </a:p>
          <a:p>
            <a:pPr fontAlgn="base">
              <a:lnSpc>
                <a:spcPct val="150000"/>
              </a:lnSpc>
            </a:pPr>
            <a:r>
              <a:rPr lang="en-US" sz="1400" i="1" dirty="0">
                <a:solidFill>
                  <a:srgbClr val="16286E"/>
                </a:solidFill>
                <a:latin typeface="Calibri Light" panose="020F0302020204030204" pitchFamily="34" charset="0"/>
                <a:cs typeface="Calibri Light" panose="020F0302020204030204" pitchFamily="34" charset="0"/>
              </a:rPr>
              <a:t>' 4 'Master</a:t>
            </a:r>
          </a:p>
          <a:p>
            <a:pPr fontAlgn="base">
              <a:lnSpc>
                <a:spcPct val="150000"/>
              </a:lnSpc>
            </a:pPr>
            <a:r>
              <a:rPr lang="en-US" sz="1400" i="1" dirty="0">
                <a:solidFill>
                  <a:srgbClr val="16286E"/>
                </a:solidFill>
                <a:latin typeface="Calibri Light" panose="020F0302020204030204" pitchFamily="34" charset="0"/>
                <a:cs typeface="Calibri Light" panose="020F0302020204030204" pitchFamily="34" charset="0"/>
              </a:rPr>
              <a:t>' 5 'Doctor</a:t>
            </a:r>
          </a:p>
          <a:p>
            <a:pPr fontAlgn="base">
              <a:lnSpc>
                <a:spcPct val="150000"/>
              </a:lnSpc>
            </a:pPr>
            <a:r>
              <a:rPr lang="en-US" sz="1400" b="1" i="1" dirty="0">
                <a:solidFill>
                  <a:srgbClr val="16286E"/>
                </a:solidFill>
                <a:latin typeface="Calibri Light" panose="020F0302020204030204" pitchFamily="34" charset="0"/>
                <a:cs typeface="Calibri Light" panose="020F0302020204030204" pitchFamily="34" charset="0"/>
              </a:rPr>
              <a:t>Environment Satisfaction</a:t>
            </a:r>
            <a:r>
              <a:rPr lang="en-US" sz="1400" i="1" dirty="0">
                <a:solidFill>
                  <a:srgbClr val="16286E"/>
                </a:solidFill>
                <a:latin typeface="Calibri Light" panose="020F0302020204030204" pitchFamily="34" charset="0"/>
                <a:cs typeface="Calibri Light" panose="020F0302020204030204" pitchFamily="34" charset="0"/>
              </a:rPr>
              <a:t> </a:t>
            </a:r>
          </a:p>
          <a:p>
            <a:pPr fontAlgn="base">
              <a:lnSpc>
                <a:spcPct val="150000"/>
              </a:lnSpc>
            </a:pPr>
            <a:r>
              <a:rPr lang="en-US" sz="1400" i="1" dirty="0">
                <a:solidFill>
                  <a:srgbClr val="16286E"/>
                </a:solidFill>
                <a:latin typeface="Calibri Light" panose="020F0302020204030204" pitchFamily="34" charset="0"/>
                <a:cs typeface="Calibri Light" panose="020F0302020204030204" pitchFamily="34" charset="0"/>
              </a:rPr>
              <a:t>1 'Low' </a:t>
            </a:r>
          </a:p>
          <a:p>
            <a:pPr fontAlgn="base">
              <a:lnSpc>
                <a:spcPct val="150000"/>
              </a:lnSpc>
            </a:pPr>
            <a:r>
              <a:rPr lang="en-US" sz="1400" i="1" dirty="0">
                <a:solidFill>
                  <a:srgbClr val="16286E"/>
                </a:solidFill>
                <a:latin typeface="Calibri Light" panose="020F0302020204030204" pitchFamily="34" charset="0"/>
                <a:cs typeface="Calibri Light" panose="020F0302020204030204" pitchFamily="34" charset="0"/>
              </a:rPr>
              <a:t>2 'Medium' </a:t>
            </a:r>
          </a:p>
          <a:p>
            <a:pPr fontAlgn="base">
              <a:lnSpc>
                <a:spcPct val="150000"/>
              </a:lnSpc>
            </a:pPr>
            <a:r>
              <a:rPr lang="en-US" sz="1400" i="1" dirty="0">
                <a:solidFill>
                  <a:srgbClr val="16286E"/>
                </a:solidFill>
                <a:latin typeface="Calibri Light" panose="020F0302020204030204" pitchFamily="34" charset="0"/>
                <a:cs typeface="Calibri Light" panose="020F0302020204030204" pitchFamily="34" charset="0"/>
              </a:rPr>
              <a:t>3 'High' </a:t>
            </a:r>
          </a:p>
          <a:p>
            <a:pPr fontAlgn="base">
              <a:lnSpc>
                <a:spcPct val="150000"/>
              </a:lnSpc>
            </a:pPr>
            <a:r>
              <a:rPr lang="en-US" sz="1400" i="1" dirty="0">
                <a:solidFill>
                  <a:srgbClr val="16286E"/>
                </a:solidFill>
                <a:latin typeface="Calibri Light" panose="020F0302020204030204" pitchFamily="34" charset="0"/>
                <a:cs typeface="Calibri Light" panose="020F0302020204030204" pitchFamily="34" charset="0"/>
              </a:rPr>
              <a:t>4 'Very High'</a:t>
            </a:r>
          </a:p>
          <a:p>
            <a:pPr fontAlgn="base">
              <a:lnSpc>
                <a:spcPct val="150000"/>
              </a:lnSpc>
            </a:pPr>
            <a:r>
              <a:rPr lang="en-US" sz="1400" b="1" i="1" dirty="0">
                <a:solidFill>
                  <a:srgbClr val="16286E"/>
                </a:solidFill>
                <a:latin typeface="Calibri Light" panose="020F0302020204030204" pitchFamily="34" charset="0"/>
                <a:cs typeface="Calibri Light" panose="020F0302020204030204" pitchFamily="34" charset="0"/>
              </a:rPr>
              <a:t>Job Involvement</a:t>
            </a:r>
            <a:br>
              <a:rPr lang="en-US" sz="1400" i="1" dirty="0">
                <a:solidFill>
                  <a:srgbClr val="16286E"/>
                </a:solidFill>
                <a:latin typeface="Calibri Light" panose="020F0302020204030204" pitchFamily="34" charset="0"/>
                <a:cs typeface="Calibri Light" panose="020F0302020204030204" pitchFamily="34" charset="0"/>
              </a:rPr>
            </a:br>
            <a:r>
              <a:rPr lang="en-US" sz="1400" i="1" dirty="0">
                <a:solidFill>
                  <a:srgbClr val="16286E"/>
                </a:solidFill>
                <a:latin typeface="Calibri Light" panose="020F0302020204030204" pitchFamily="34" charset="0"/>
                <a:cs typeface="Calibri Light" panose="020F0302020204030204" pitchFamily="34" charset="0"/>
              </a:rPr>
              <a:t>1 'Low' </a:t>
            </a:r>
          </a:p>
          <a:p>
            <a:pPr fontAlgn="base">
              <a:lnSpc>
                <a:spcPct val="150000"/>
              </a:lnSpc>
            </a:pPr>
            <a:r>
              <a:rPr lang="en-US" sz="1400" i="1" dirty="0">
                <a:solidFill>
                  <a:srgbClr val="16286E"/>
                </a:solidFill>
                <a:latin typeface="Calibri Light" panose="020F0302020204030204" pitchFamily="34" charset="0"/>
                <a:cs typeface="Calibri Light" panose="020F0302020204030204" pitchFamily="34" charset="0"/>
              </a:rPr>
              <a:t>2 'Medium' </a:t>
            </a:r>
          </a:p>
          <a:p>
            <a:pPr fontAlgn="base">
              <a:lnSpc>
                <a:spcPct val="150000"/>
              </a:lnSpc>
            </a:pPr>
            <a:r>
              <a:rPr lang="en-US" sz="1400" i="1" dirty="0">
                <a:solidFill>
                  <a:srgbClr val="16286E"/>
                </a:solidFill>
                <a:latin typeface="Calibri Light" panose="020F0302020204030204" pitchFamily="34" charset="0"/>
                <a:cs typeface="Calibri Light" panose="020F0302020204030204" pitchFamily="34" charset="0"/>
              </a:rPr>
              <a:t>3 'High' </a:t>
            </a:r>
          </a:p>
          <a:p>
            <a:pPr fontAlgn="base">
              <a:lnSpc>
                <a:spcPct val="150000"/>
              </a:lnSpc>
            </a:pPr>
            <a:r>
              <a:rPr lang="en-US" sz="1400" i="1" dirty="0">
                <a:solidFill>
                  <a:srgbClr val="16286E"/>
                </a:solidFill>
                <a:latin typeface="Calibri Light" panose="020F0302020204030204" pitchFamily="34" charset="0"/>
                <a:cs typeface="Calibri Light" panose="020F0302020204030204" pitchFamily="34" charset="0"/>
              </a:rPr>
              <a:t>4 'Very High'</a:t>
            </a:r>
            <a:endParaRPr lang="en-US" sz="1400" b="0" i="1" dirty="0">
              <a:solidFill>
                <a:srgbClr val="16286E"/>
              </a:solidFill>
              <a:effectLst/>
              <a:latin typeface="Calibri Light" panose="020F0302020204030204" pitchFamily="34" charset="0"/>
              <a:cs typeface="Calibri Light" panose="020F0302020204030204" pitchFamily="34" charset="0"/>
            </a:endParaRPr>
          </a:p>
        </p:txBody>
      </p:sp>
      <p:sp>
        <p:nvSpPr>
          <p:cNvPr id="101" name="Rectangle 100"/>
          <p:cNvSpPr/>
          <p:nvPr/>
        </p:nvSpPr>
        <p:spPr>
          <a:xfrm>
            <a:off x="2555093" y="766379"/>
            <a:ext cx="2523522" cy="6062942"/>
          </a:xfrm>
          <a:prstGeom prst="rect">
            <a:avLst/>
          </a:prstGeom>
        </p:spPr>
        <p:txBody>
          <a:bodyPr wrap="square">
            <a:spAutoFit/>
          </a:bodyPr>
          <a:lstStyle/>
          <a:p>
            <a:pPr fontAlgn="base">
              <a:lnSpc>
                <a:spcPct val="150000"/>
              </a:lnSpc>
            </a:pPr>
            <a:r>
              <a:rPr lang="en-US" sz="1300" b="1" i="1" dirty="0">
                <a:solidFill>
                  <a:srgbClr val="16286E"/>
                </a:solidFill>
              </a:rPr>
              <a:t>Job Satisfaction</a:t>
            </a:r>
            <a:r>
              <a:rPr lang="en-US" sz="1300" i="1" dirty="0">
                <a:solidFill>
                  <a:srgbClr val="16286E"/>
                </a:solidFill>
              </a:rPr>
              <a:t> </a:t>
            </a:r>
          </a:p>
          <a:p>
            <a:pPr fontAlgn="base">
              <a:lnSpc>
                <a:spcPct val="150000"/>
              </a:lnSpc>
            </a:pPr>
            <a:r>
              <a:rPr lang="en-US" sz="1300" i="1" dirty="0">
                <a:solidFill>
                  <a:srgbClr val="16286E"/>
                </a:solidFill>
              </a:rPr>
              <a:t>1 'Low' </a:t>
            </a:r>
          </a:p>
          <a:p>
            <a:pPr fontAlgn="base">
              <a:lnSpc>
                <a:spcPct val="150000"/>
              </a:lnSpc>
            </a:pPr>
            <a:r>
              <a:rPr lang="en-US" sz="1300" i="1" dirty="0">
                <a:solidFill>
                  <a:srgbClr val="16286E"/>
                </a:solidFill>
              </a:rPr>
              <a:t>2 'Medium' </a:t>
            </a:r>
          </a:p>
          <a:p>
            <a:pPr fontAlgn="base">
              <a:lnSpc>
                <a:spcPct val="150000"/>
              </a:lnSpc>
            </a:pPr>
            <a:r>
              <a:rPr lang="en-US" sz="1300" i="1" dirty="0">
                <a:solidFill>
                  <a:srgbClr val="16286E"/>
                </a:solidFill>
              </a:rPr>
              <a:t>3 'High' </a:t>
            </a:r>
          </a:p>
          <a:p>
            <a:pPr fontAlgn="base">
              <a:lnSpc>
                <a:spcPct val="150000"/>
              </a:lnSpc>
            </a:pPr>
            <a:r>
              <a:rPr lang="en-US" sz="1300" i="1" dirty="0">
                <a:solidFill>
                  <a:srgbClr val="16286E"/>
                </a:solidFill>
              </a:rPr>
              <a:t>4 'Very High'</a:t>
            </a:r>
          </a:p>
          <a:p>
            <a:pPr fontAlgn="base">
              <a:lnSpc>
                <a:spcPct val="150000"/>
              </a:lnSpc>
            </a:pPr>
            <a:r>
              <a:rPr lang="en-US" sz="1300" b="1" i="1" dirty="0">
                <a:solidFill>
                  <a:srgbClr val="16286E"/>
                </a:solidFill>
              </a:rPr>
              <a:t>Performance Rating</a:t>
            </a:r>
            <a:br>
              <a:rPr lang="en-US" sz="1300" i="1" dirty="0">
                <a:solidFill>
                  <a:srgbClr val="16286E"/>
                </a:solidFill>
              </a:rPr>
            </a:br>
            <a:r>
              <a:rPr lang="en-US" sz="1300" i="1" dirty="0">
                <a:solidFill>
                  <a:srgbClr val="16286E"/>
                </a:solidFill>
              </a:rPr>
              <a:t>1 'Low' </a:t>
            </a:r>
          </a:p>
          <a:p>
            <a:pPr fontAlgn="base">
              <a:lnSpc>
                <a:spcPct val="150000"/>
              </a:lnSpc>
            </a:pPr>
            <a:r>
              <a:rPr lang="en-US" sz="1300" i="1" dirty="0">
                <a:solidFill>
                  <a:srgbClr val="16286E"/>
                </a:solidFill>
              </a:rPr>
              <a:t>2 'Good' </a:t>
            </a:r>
          </a:p>
          <a:p>
            <a:pPr fontAlgn="base">
              <a:lnSpc>
                <a:spcPct val="150000"/>
              </a:lnSpc>
            </a:pPr>
            <a:r>
              <a:rPr lang="en-US" sz="1300" i="1" dirty="0">
                <a:solidFill>
                  <a:srgbClr val="16286E"/>
                </a:solidFill>
              </a:rPr>
              <a:t>3 'Excellent' </a:t>
            </a:r>
          </a:p>
          <a:p>
            <a:pPr fontAlgn="base">
              <a:lnSpc>
                <a:spcPct val="150000"/>
              </a:lnSpc>
            </a:pPr>
            <a:r>
              <a:rPr lang="en-US" sz="1300" i="1" dirty="0">
                <a:solidFill>
                  <a:srgbClr val="16286E"/>
                </a:solidFill>
              </a:rPr>
              <a:t>4 'Outstanding'</a:t>
            </a:r>
          </a:p>
          <a:p>
            <a:pPr fontAlgn="base">
              <a:lnSpc>
                <a:spcPct val="150000"/>
              </a:lnSpc>
            </a:pPr>
            <a:r>
              <a:rPr lang="en-US" sz="1300" b="1" i="1" dirty="0">
                <a:solidFill>
                  <a:srgbClr val="16286E"/>
                </a:solidFill>
              </a:rPr>
              <a:t>Relationship Satisfaction</a:t>
            </a:r>
            <a:br>
              <a:rPr lang="en-US" sz="1300" i="1" dirty="0">
                <a:solidFill>
                  <a:srgbClr val="16286E"/>
                </a:solidFill>
              </a:rPr>
            </a:br>
            <a:r>
              <a:rPr lang="en-US" sz="1300" i="1" dirty="0">
                <a:solidFill>
                  <a:srgbClr val="16286E"/>
                </a:solidFill>
              </a:rPr>
              <a:t>1 'Low' </a:t>
            </a:r>
          </a:p>
          <a:p>
            <a:pPr fontAlgn="base">
              <a:lnSpc>
                <a:spcPct val="150000"/>
              </a:lnSpc>
            </a:pPr>
            <a:r>
              <a:rPr lang="en-US" sz="1300" i="1" dirty="0">
                <a:solidFill>
                  <a:srgbClr val="16286E"/>
                </a:solidFill>
              </a:rPr>
              <a:t>2 'Medium' </a:t>
            </a:r>
          </a:p>
          <a:p>
            <a:pPr fontAlgn="base">
              <a:lnSpc>
                <a:spcPct val="150000"/>
              </a:lnSpc>
            </a:pPr>
            <a:r>
              <a:rPr lang="en-US" sz="1300" i="1" dirty="0">
                <a:solidFill>
                  <a:srgbClr val="16286E"/>
                </a:solidFill>
              </a:rPr>
              <a:t>3 'High' </a:t>
            </a:r>
          </a:p>
          <a:p>
            <a:pPr fontAlgn="base">
              <a:lnSpc>
                <a:spcPct val="150000"/>
              </a:lnSpc>
            </a:pPr>
            <a:r>
              <a:rPr lang="en-US" sz="1300" i="1" dirty="0">
                <a:solidFill>
                  <a:srgbClr val="16286E"/>
                </a:solidFill>
              </a:rPr>
              <a:t>4 'Very High'</a:t>
            </a:r>
          </a:p>
          <a:p>
            <a:pPr fontAlgn="base">
              <a:lnSpc>
                <a:spcPct val="150000"/>
              </a:lnSpc>
            </a:pPr>
            <a:r>
              <a:rPr lang="en-US" sz="1300" b="1" i="1" dirty="0">
                <a:solidFill>
                  <a:srgbClr val="16286E"/>
                </a:solidFill>
              </a:rPr>
              <a:t>Work Life Balance</a:t>
            </a:r>
            <a:r>
              <a:rPr lang="en-US" sz="1300" i="1" dirty="0">
                <a:solidFill>
                  <a:srgbClr val="16286E"/>
                </a:solidFill>
              </a:rPr>
              <a:t> </a:t>
            </a:r>
          </a:p>
          <a:p>
            <a:pPr fontAlgn="base">
              <a:lnSpc>
                <a:spcPct val="150000"/>
              </a:lnSpc>
            </a:pPr>
            <a:r>
              <a:rPr lang="en-US" sz="1300" i="1" dirty="0">
                <a:solidFill>
                  <a:srgbClr val="16286E"/>
                </a:solidFill>
              </a:rPr>
              <a:t>1 'Bad' </a:t>
            </a:r>
          </a:p>
          <a:p>
            <a:pPr fontAlgn="base">
              <a:lnSpc>
                <a:spcPct val="150000"/>
              </a:lnSpc>
            </a:pPr>
            <a:r>
              <a:rPr lang="en-US" sz="1300" i="1" dirty="0">
                <a:solidFill>
                  <a:srgbClr val="16286E"/>
                </a:solidFill>
              </a:rPr>
              <a:t>2 'Good' </a:t>
            </a:r>
          </a:p>
          <a:p>
            <a:pPr fontAlgn="base">
              <a:lnSpc>
                <a:spcPct val="150000"/>
              </a:lnSpc>
            </a:pPr>
            <a:r>
              <a:rPr lang="en-US" sz="1300" i="1" dirty="0">
                <a:solidFill>
                  <a:srgbClr val="16286E"/>
                </a:solidFill>
              </a:rPr>
              <a:t>3 'Better' </a:t>
            </a:r>
          </a:p>
          <a:p>
            <a:pPr fontAlgn="base">
              <a:lnSpc>
                <a:spcPct val="150000"/>
              </a:lnSpc>
            </a:pPr>
            <a:r>
              <a:rPr lang="en-US" sz="1300" i="1" dirty="0">
                <a:solidFill>
                  <a:srgbClr val="16286E"/>
                </a:solidFill>
              </a:rPr>
              <a:t>4 'Best'</a:t>
            </a:r>
            <a:endParaRPr lang="en-US" sz="1300" b="0" i="1" dirty="0">
              <a:solidFill>
                <a:srgbClr val="16286E"/>
              </a:solidFill>
              <a:effectLst/>
            </a:endParaRPr>
          </a:p>
        </p:txBody>
      </p:sp>
      <p:sp>
        <p:nvSpPr>
          <p:cNvPr id="104" name="Rectangle 103">
            <a:extLst>
              <a:ext uri="{FF2B5EF4-FFF2-40B4-BE49-F238E27FC236}">
                <a16:creationId xmlns:a16="http://schemas.microsoft.com/office/drawing/2014/main" id="{CDAD2E5F-3DBB-47BA-B90E-DDB45972B6AF}"/>
              </a:ext>
            </a:extLst>
          </p:cNvPr>
          <p:cNvSpPr/>
          <p:nvPr/>
        </p:nvSpPr>
        <p:spPr>
          <a:xfrm>
            <a:off x="5161165" y="3348653"/>
            <a:ext cx="2899173" cy="1582421"/>
          </a:xfrm>
          <a:prstGeom prst="rect">
            <a:avLst/>
          </a:prstGeom>
        </p:spPr>
        <p:txBody>
          <a:bodyPr wrap="square" lIns="0" tIns="0" rIns="0" bIns="0">
            <a:spAutoFit/>
          </a:bodyPr>
          <a:lstStyle/>
          <a:p>
            <a:pPr>
              <a:lnSpc>
                <a:spcPct val="150000"/>
              </a:lnSpc>
            </a:pPr>
            <a:r>
              <a:rPr lang="en-US" sz="1400" b="1" i="1" dirty="0">
                <a:solidFill>
                  <a:srgbClr val="002060"/>
                </a:solidFill>
                <a:latin typeface="+mj-lt"/>
                <a:cs typeface="Segoe UI" panose="020B0502040204020203" pitchFamily="34" charset="0"/>
              </a:rPr>
              <a:t>Salary Level:</a:t>
            </a:r>
          </a:p>
          <a:p>
            <a:pPr>
              <a:lnSpc>
                <a:spcPct val="150000"/>
              </a:lnSpc>
            </a:pPr>
            <a:r>
              <a:rPr lang="en-US" sz="1400" i="1" dirty="0">
                <a:solidFill>
                  <a:srgbClr val="002060"/>
                </a:solidFill>
                <a:latin typeface="+mj-lt"/>
                <a:cs typeface="Segoe UI" panose="020B0502040204020203" pitchFamily="34" charset="0"/>
              </a:rPr>
              <a:t>Employees who earn less than 5000 are categorized as Junior Salary,5000-10000 as Middle Level,10000-15000 as Senior level and above 15000 as Manager Level</a:t>
            </a:r>
          </a:p>
        </p:txBody>
      </p:sp>
      <p:sp>
        <p:nvSpPr>
          <p:cNvPr id="106" name="Rectangle 105">
            <a:extLst>
              <a:ext uri="{FF2B5EF4-FFF2-40B4-BE49-F238E27FC236}">
                <a16:creationId xmlns:a16="http://schemas.microsoft.com/office/drawing/2014/main" id="{AD1F5E0B-9D11-43FF-9946-9B61EF9D6E88}"/>
              </a:ext>
            </a:extLst>
          </p:cNvPr>
          <p:cNvSpPr/>
          <p:nvPr/>
        </p:nvSpPr>
        <p:spPr>
          <a:xfrm>
            <a:off x="8440066" y="807511"/>
            <a:ext cx="2865687" cy="1259255"/>
          </a:xfrm>
          <a:prstGeom prst="rect">
            <a:avLst/>
          </a:prstGeom>
        </p:spPr>
        <p:txBody>
          <a:bodyPr wrap="square" lIns="0" tIns="0" rIns="0" bIns="0">
            <a:spAutoFit/>
          </a:bodyPr>
          <a:lstStyle/>
          <a:p>
            <a:pPr>
              <a:lnSpc>
                <a:spcPct val="150000"/>
              </a:lnSpc>
            </a:pPr>
            <a:r>
              <a:rPr lang="en-US" sz="1400" b="1" i="1" dirty="0">
                <a:solidFill>
                  <a:srgbClr val="002060"/>
                </a:solidFill>
                <a:latin typeface="+mj-lt"/>
                <a:cs typeface="Segoe UI" panose="020B0502040204020203" pitchFamily="34" charset="0"/>
              </a:rPr>
              <a:t>Distance Travelled</a:t>
            </a:r>
          </a:p>
          <a:p>
            <a:pPr>
              <a:lnSpc>
                <a:spcPct val="150000"/>
              </a:lnSpc>
            </a:pPr>
            <a:r>
              <a:rPr lang="en-US" sz="1400" i="1" dirty="0">
                <a:solidFill>
                  <a:srgbClr val="002060"/>
                </a:solidFill>
                <a:latin typeface="+mj-lt"/>
                <a:cs typeface="Segoe UI" panose="020B0502040204020203" pitchFamily="34" charset="0"/>
              </a:rPr>
              <a:t>Less than 10 km is  Short Distance, 11-19 is moderately far while 20 and above is far</a:t>
            </a:r>
          </a:p>
        </p:txBody>
      </p:sp>
      <p:sp>
        <p:nvSpPr>
          <p:cNvPr id="109" name="Rectangle 108">
            <a:extLst>
              <a:ext uri="{FF2B5EF4-FFF2-40B4-BE49-F238E27FC236}">
                <a16:creationId xmlns:a16="http://schemas.microsoft.com/office/drawing/2014/main" id="{D6D9691D-4606-4981-97A5-3BEAC7F0804E}"/>
              </a:ext>
            </a:extLst>
          </p:cNvPr>
          <p:cNvSpPr/>
          <p:nvPr/>
        </p:nvSpPr>
        <p:spPr>
          <a:xfrm>
            <a:off x="8493911" y="3351949"/>
            <a:ext cx="2417931" cy="1582421"/>
          </a:xfrm>
          <a:prstGeom prst="rect">
            <a:avLst/>
          </a:prstGeom>
        </p:spPr>
        <p:txBody>
          <a:bodyPr wrap="square" lIns="0" tIns="0" rIns="0" bIns="0">
            <a:spAutoFit/>
          </a:bodyPr>
          <a:lstStyle/>
          <a:p>
            <a:pPr>
              <a:lnSpc>
                <a:spcPct val="150000"/>
              </a:lnSpc>
            </a:pPr>
            <a:r>
              <a:rPr lang="en-US" sz="1400" b="1" i="1" dirty="0">
                <a:solidFill>
                  <a:srgbClr val="002060"/>
                </a:solidFill>
                <a:latin typeface="+mj-lt"/>
                <a:cs typeface="Segoe UI" panose="020B0502040204020203" pitchFamily="34" charset="0"/>
              </a:rPr>
              <a:t>Years spent at the company</a:t>
            </a:r>
          </a:p>
          <a:p>
            <a:pPr>
              <a:lnSpc>
                <a:spcPct val="150000"/>
              </a:lnSpc>
            </a:pPr>
            <a:r>
              <a:rPr lang="en-US" sz="1400" i="1" dirty="0">
                <a:solidFill>
                  <a:srgbClr val="002060"/>
                </a:solidFill>
                <a:latin typeface="+mj-lt"/>
                <a:cs typeface="Segoe UI" panose="020B0502040204020203" pitchFamily="34" charset="0"/>
              </a:rPr>
              <a:t>Little experience is less than 3 years middle experience is 3-6 years while highly experienced id above 6 years</a:t>
            </a:r>
          </a:p>
        </p:txBody>
      </p:sp>
    </p:spTree>
    <p:extLst>
      <p:ext uri="{BB962C8B-B14F-4D97-AF65-F5344CB8AC3E}">
        <p14:creationId xmlns:p14="http://schemas.microsoft.com/office/powerpoint/2010/main" val="2664876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2AEF5FE-6C45-4BF6-9676-571742C3CDD7}"/>
              </a:ext>
            </a:extLst>
          </p:cNvPr>
          <p:cNvSpPr txBox="1"/>
          <p:nvPr/>
        </p:nvSpPr>
        <p:spPr>
          <a:xfrm>
            <a:off x="453354" y="519670"/>
            <a:ext cx="3603287" cy="477631"/>
          </a:xfrm>
          <a:prstGeom prst="rect">
            <a:avLst/>
          </a:prstGeom>
          <a:noFill/>
        </p:spPr>
        <p:txBody>
          <a:bodyPr wrap="square" lIns="0" tIns="0" rIns="0" bIns="0" rtlCol="0">
            <a:spAutoFit/>
          </a:bodyPr>
          <a:lstStyle/>
          <a:p>
            <a:pPr>
              <a:lnSpc>
                <a:spcPts val="4000"/>
              </a:lnSpc>
            </a:pPr>
            <a:r>
              <a:rPr lang="en-US" sz="2800" b="1" dirty="0">
                <a:solidFill>
                  <a:srgbClr val="002060"/>
                </a:solidFill>
                <a:latin typeface="Segoe UI" panose="020B0502040204020203" pitchFamily="34" charset="0"/>
                <a:cs typeface="Segoe UI" panose="020B0502040204020203" pitchFamily="34" charset="0"/>
              </a:rPr>
              <a:t>Demographics</a:t>
            </a:r>
            <a:endParaRPr lang="en-US" sz="3600" b="1" dirty="0">
              <a:solidFill>
                <a:srgbClr val="002060"/>
              </a:solidFill>
              <a:latin typeface="Segoe UI" panose="020B0502040204020203" pitchFamily="34" charset="0"/>
              <a:cs typeface="Segoe UI" panose="020B0502040204020203" pitchFamily="34" charset="0"/>
            </a:endParaRPr>
          </a:p>
        </p:txBody>
      </p:sp>
      <p:grpSp>
        <p:nvGrpSpPr>
          <p:cNvPr id="64" name="Group 63">
            <a:extLst>
              <a:ext uri="{FF2B5EF4-FFF2-40B4-BE49-F238E27FC236}">
                <a16:creationId xmlns:a16="http://schemas.microsoft.com/office/drawing/2014/main" id="{EBB415A0-39A4-4597-926D-819C33316679}"/>
              </a:ext>
              <a:ext uri="{C183D7F6-B498-43B3-948B-1728B52AA6E4}">
                <adec:decorative xmlns:adec="http://schemas.microsoft.com/office/drawing/2017/decorative" val="1"/>
              </a:ext>
            </a:extLst>
          </p:cNvPr>
          <p:cNvGrpSpPr/>
          <p:nvPr/>
        </p:nvGrpSpPr>
        <p:grpSpPr>
          <a:xfrm>
            <a:off x="6317064" y="1820841"/>
            <a:ext cx="3367150" cy="4040871"/>
            <a:chOff x="4711392" y="1911868"/>
            <a:chExt cx="3367149" cy="4040871"/>
          </a:xfrm>
        </p:grpSpPr>
        <p:grpSp>
          <p:nvGrpSpPr>
            <p:cNvPr id="99" name="Group 98">
              <a:extLst>
                <a:ext uri="{FF2B5EF4-FFF2-40B4-BE49-F238E27FC236}">
                  <a16:creationId xmlns:a16="http://schemas.microsoft.com/office/drawing/2014/main" id="{6E4AB604-CF34-4776-BFF1-9AD3477F593C}"/>
                </a:ext>
              </a:extLst>
            </p:cNvPr>
            <p:cNvGrpSpPr/>
            <p:nvPr/>
          </p:nvGrpSpPr>
          <p:grpSpPr>
            <a:xfrm>
              <a:off x="4719329" y="1911868"/>
              <a:ext cx="3359212" cy="632454"/>
              <a:chOff x="5063285" y="1915218"/>
              <a:chExt cx="3359212" cy="632454"/>
            </a:xfrm>
          </p:grpSpPr>
          <p:sp>
            <p:nvSpPr>
              <p:cNvPr id="12" name="Rectangle 11">
                <a:extLst>
                  <a:ext uri="{FF2B5EF4-FFF2-40B4-BE49-F238E27FC236}">
                    <a16:creationId xmlns:a16="http://schemas.microsoft.com/office/drawing/2014/main" id="{267E4A54-8A0F-43A0-AA7D-F508F05BB2EF}"/>
                  </a:ext>
                </a:extLst>
              </p:cNvPr>
              <p:cNvSpPr/>
              <p:nvPr/>
            </p:nvSpPr>
            <p:spPr>
              <a:xfrm>
                <a:off x="5934203" y="1915218"/>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nvGrpSpPr>
              <p:cNvPr id="51" name="Group 50">
                <a:extLst>
                  <a:ext uri="{FF2B5EF4-FFF2-40B4-BE49-F238E27FC236}">
                    <a16:creationId xmlns:a16="http://schemas.microsoft.com/office/drawing/2014/main" id="{0B97B3C9-EBC6-4C92-9F0A-E28F4EF7A5EA}"/>
                  </a:ext>
                </a:extLst>
              </p:cNvPr>
              <p:cNvGrpSpPr/>
              <p:nvPr/>
            </p:nvGrpSpPr>
            <p:grpSpPr>
              <a:xfrm>
                <a:off x="5063285" y="2201597"/>
                <a:ext cx="330200" cy="346075"/>
                <a:chOff x="2686050" y="2895601"/>
                <a:chExt cx="330200" cy="346075"/>
              </a:xfrm>
            </p:grpSpPr>
            <p:sp>
              <p:nvSpPr>
                <p:cNvPr id="52" name="Oval 309">
                  <a:extLst>
                    <a:ext uri="{FF2B5EF4-FFF2-40B4-BE49-F238E27FC236}">
                      <a16:creationId xmlns:a16="http://schemas.microsoft.com/office/drawing/2014/main" id="{00D7C237-71FC-445A-9F26-101C7B72A66E}"/>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10">
                  <a:extLst>
                    <a:ext uri="{FF2B5EF4-FFF2-40B4-BE49-F238E27FC236}">
                      <a16:creationId xmlns:a16="http://schemas.microsoft.com/office/drawing/2014/main" id="{66875E49-12B2-4689-93D2-F6C3DFA57408}"/>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Oval 311">
                  <a:extLst>
                    <a:ext uri="{FF2B5EF4-FFF2-40B4-BE49-F238E27FC236}">
                      <a16:creationId xmlns:a16="http://schemas.microsoft.com/office/drawing/2014/main" id="{79E812C8-6A14-42FA-B983-56B6F7303417}"/>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12">
                  <a:extLst>
                    <a:ext uri="{FF2B5EF4-FFF2-40B4-BE49-F238E27FC236}">
                      <a16:creationId xmlns:a16="http://schemas.microsoft.com/office/drawing/2014/main" id="{6EE140AE-95E2-42D6-8343-EED0E01B8E8F}"/>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Oval 313">
                  <a:extLst>
                    <a:ext uri="{FF2B5EF4-FFF2-40B4-BE49-F238E27FC236}">
                      <a16:creationId xmlns:a16="http://schemas.microsoft.com/office/drawing/2014/main" id="{A91A4C56-03CB-4D67-8CD8-FC29B3A2B6DE}"/>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14">
                  <a:extLst>
                    <a:ext uri="{FF2B5EF4-FFF2-40B4-BE49-F238E27FC236}">
                      <a16:creationId xmlns:a16="http://schemas.microsoft.com/office/drawing/2014/main" id="{4BF4DB61-E50C-4659-B315-21BF743FF7EC}"/>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315">
                  <a:extLst>
                    <a:ext uri="{FF2B5EF4-FFF2-40B4-BE49-F238E27FC236}">
                      <a16:creationId xmlns:a16="http://schemas.microsoft.com/office/drawing/2014/main" id="{263D783B-3857-4E55-A551-6655D8DDA10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316">
                  <a:extLst>
                    <a:ext uri="{FF2B5EF4-FFF2-40B4-BE49-F238E27FC236}">
                      <a16:creationId xmlns:a16="http://schemas.microsoft.com/office/drawing/2014/main" id="{E46D5622-D664-481B-8902-70C961FAFD8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Oval 317">
                  <a:extLst>
                    <a:ext uri="{FF2B5EF4-FFF2-40B4-BE49-F238E27FC236}">
                      <a16:creationId xmlns:a16="http://schemas.microsoft.com/office/drawing/2014/main" id="{5BDC2AA3-8653-47C6-9CF7-2579486BFFF4}"/>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318">
                  <a:extLst>
                    <a:ext uri="{FF2B5EF4-FFF2-40B4-BE49-F238E27FC236}">
                      <a16:creationId xmlns:a16="http://schemas.microsoft.com/office/drawing/2014/main" id="{3A66D3FE-E235-4203-A19F-BC38BF7A6C4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319">
                  <a:extLst>
                    <a:ext uri="{FF2B5EF4-FFF2-40B4-BE49-F238E27FC236}">
                      <a16:creationId xmlns:a16="http://schemas.microsoft.com/office/drawing/2014/main" id="{6C51C0E5-2DAE-4DE1-BAE4-8E0D932D99E4}"/>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Line 320">
                  <a:extLst>
                    <a:ext uri="{FF2B5EF4-FFF2-40B4-BE49-F238E27FC236}">
                      <a16:creationId xmlns:a16="http://schemas.microsoft.com/office/drawing/2014/main" id="{FED6DFE8-0963-48D1-9BAA-53772F0EA839}"/>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EF34A4EB-3F1D-46DA-8918-F39703249E85}"/>
                </a:ext>
              </a:extLst>
            </p:cNvPr>
            <p:cNvGrpSpPr/>
            <p:nvPr/>
          </p:nvGrpSpPr>
          <p:grpSpPr>
            <a:xfrm>
              <a:off x="4711392" y="3113161"/>
              <a:ext cx="3075333" cy="492443"/>
              <a:chOff x="5055348" y="2856123"/>
              <a:chExt cx="3075333" cy="492443"/>
            </a:xfrm>
          </p:grpSpPr>
          <p:grpSp>
            <p:nvGrpSpPr>
              <p:cNvPr id="15" name="Group 14">
                <a:extLst>
                  <a:ext uri="{FF2B5EF4-FFF2-40B4-BE49-F238E27FC236}">
                    <a16:creationId xmlns:a16="http://schemas.microsoft.com/office/drawing/2014/main" id="{E136D759-25F2-4CF2-9BE6-769681C37E48}"/>
                  </a:ext>
                </a:extLst>
              </p:cNvPr>
              <p:cNvGrpSpPr/>
              <p:nvPr/>
            </p:nvGrpSpPr>
            <p:grpSpPr>
              <a:xfrm>
                <a:off x="5055348" y="2929307"/>
                <a:ext cx="346075" cy="346075"/>
                <a:chOff x="3398838" y="2895601"/>
                <a:chExt cx="346075" cy="346075"/>
              </a:xfrm>
            </p:grpSpPr>
            <p:sp>
              <p:nvSpPr>
                <p:cNvPr id="16" name="Freeform 49">
                  <a:extLst>
                    <a:ext uri="{FF2B5EF4-FFF2-40B4-BE49-F238E27FC236}">
                      <a16:creationId xmlns:a16="http://schemas.microsoft.com/office/drawing/2014/main" id="{56CCB68B-57D2-49CC-B61F-363F0FF3AD9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50">
                  <a:extLst>
                    <a:ext uri="{FF2B5EF4-FFF2-40B4-BE49-F238E27FC236}">
                      <a16:creationId xmlns:a16="http://schemas.microsoft.com/office/drawing/2014/main" id="{67F96EFD-DA55-4AD5-BA45-4313C3E9814D}"/>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Oval 51">
                  <a:extLst>
                    <a:ext uri="{FF2B5EF4-FFF2-40B4-BE49-F238E27FC236}">
                      <a16:creationId xmlns:a16="http://schemas.microsoft.com/office/drawing/2014/main" id="{F372C151-C001-4280-B771-9A239086CCF5}"/>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52">
                  <a:extLst>
                    <a:ext uri="{FF2B5EF4-FFF2-40B4-BE49-F238E27FC236}">
                      <a16:creationId xmlns:a16="http://schemas.microsoft.com/office/drawing/2014/main" id="{D3FA7893-F8A0-4F72-ACCF-CF4CE6E4B9E5}"/>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53">
                  <a:extLst>
                    <a:ext uri="{FF2B5EF4-FFF2-40B4-BE49-F238E27FC236}">
                      <a16:creationId xmlns:a16="http://schemas.microsoft.com/office/drawing/2014/main" id="{C017CF38-81FD-491D-9BA4-35D01D4D42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54">
                  <a:extLst>
                    <a:ext uri="{FF2B5EF4-FFF2-40B4-BE49-F238E27FC236}">
                      <a16:creationId xmlns:a16="http://schemas.microsoft.com/office/drawing/2014/main" id="{99433936-BA1A-40A3-959B-047AFFF78F7C}"/>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Oval 55">
                  <a:extLst>
                    <a:ext uri="{FF2B5EF4-FFF2-40B4-BE49-F238E27FC236}">
                      <a16:creationId xmlns:a16="http://schemas.microsoft.com/office/drawing/2014/main" id="{BDA2F5A8-B23C-499E-9267-3DC7A37FA790}"/>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56">
                  <a:extLst>
                    <a:ext uri="{FF2B5EF4-FFF2-40B4-BE49-F238E27FC236}">
                      <a16:creationId xmlns:a16="http://schemas.microsoft.com/office/drawing/2014/main" id="{099EF59E-5EEF-46B5-962D-A5FD94EA515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57">
                  <a:extLst>
                    <a:ext uri="{FF2B5EF4-FFF2-40B4-BE49-F238E27FC236}">
                      <a16:creationId xmlns:a16="http://schemas.microsoft.com/office/drawing/2014/main" id="{FCE54361-37E3-4F52-B33F-6FAA345B486E}"/>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58">
                  <a:extLst>
                    <a:ext uri="{FF2B5EF4-FFF2-40B4-BE49-F238E27FC236}">
                      <a16:creationId xmlns:a16="http://schemas.microsoft.com/office/drawing/2014/main" id="{78645E47-D178-4E95-8459-77D1D8FF6434}"/>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Oval 59">
                  <a:extLst>
                    <a:ext uri="{FF2B5EF4-FFF2-40B4-BE49-F238E27FC236}">
                      <a16:creationId xmlns:a16="http://schemas.microsoft.com/office/drawing/2014/main" id="{7854B272-51DE-4F9C-A5CA-3532EA082A42}"/>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0">
                  <a:extLst>
                    <a:ext uri="{FF2B5EF4-FFF2-40B4-BE49-F238E27FC236}">
                      <a16:creationId xmlns:a16="http://schemas.microsoft.com/office/drawing/2014/main" id="{814DA909-0D02-4070-A399-CC0263BE579C}"/>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Line 61">
                  <a:extLst>
                    <a:ext uri="{FF2B5EF4-FFF2-40B4-BE49-F238E27FC236}">
                      <a16:creationId xmlns:a16="http://schemas.microsoft.com/office/drawing/2014/main" id="{5899F489-EDA7-4EC2-826F-95D6DBC76562}"/>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Line 62">
                  <a:extLst>
                    <a:ext uri="{FF2B5EF4-FFF2-40B4-BE49-F238E27FC236}">
                      <a16:creationId xmlns:a16="http://schemas.microsoft.com/office/drawing/2014/main" id="{83CCE497-C8F7-4970-AE29-490A81B267C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Rectangle 64">
                <a:extLst>
                  <a:ext uri="{FF2B5EF4-FFF2-40B4-BE49-F238E27FC236}">
                    <a16:creationId xmlns:a16="http://schemas.microsoft.com/office/drawing/2014/main" id="{D600301E-404F-4763-892B-EE1C3109F4D3}"/>
                  </a:ext>
                </a:extLst>
              </p:cNvPr>
              <p:cNvSpPr/>
              <p:nvPr/>
            </p:nvSpPr>
            <p:spPr>
              <a:xfrm>
                <a:off x="5642387" y="2856123"/>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7" name="Group 96">
              <a:extLst>
                <a:ext uri="{FF2B5EF4-FFF2-40B4-BE49-F238E27FC236}">
                  <a16:creationId xmlns:a16="http://schemas.microsoft.com/office/drawing/2014/main" id="{7375CECE-C8C6-426B-9A8C-EB696D69F141}"/>
                </a:ext>
              </a:extLst>
            </p:cNvPr>
            <p:cNvGrpSpPr/>
            <p:nvPr/>
          </p:nvGrpSpPr>
          <p:grpSpPr>
            <a:xfrm>
              <a:off x="4719329" y="4101260"/>
              <a:ext cx="3067396" cy="492443"/>
              <a:chOff x="5063285" y="3639850"/>
              <a:chExt cx="3067396" cy="492443"/>
            </a:xfrm>
          </p:grpSpPr>
          <p:grpSp>
            <p:nvGrpSpPr>
              <p:cNvPr id="41" name="Group 40">
                <a:extLst>
                  <a:ext uri="{FF2B5EF4-FFF2-40B4-BE49-F238E27FC236}">
                    <a16:creationId xmlns:a16="http://schemas.microsoft.com/office/drawing/2014/main" id="{6974775F-B291-4B53-B461-88835C383ED5}"/>
                  </a:ext>
                </a:extLst>
              </p:cNvPr>
              <p:cNvGrpSpPr/>
              <p:nvPr/>
            </p:nvGrpSpPr>
            <p:grpSpPr>
              <a:xfrm>
                <a:off x="5063285" y="3728115"/>
                <a:ext cx="330200" cy="315913"/>
                <a:chOff x="4127500" y="2909888"/>
                <a:chExt cx="330200" cy="315913"/>
              </a:xfrm>
            </p:grpSpPr>
            <p:sp>
              <p:nvSpPr>
                <p:cNvPr id="42" name="Oval 268">
                  <a:extLst>
                    <a:ext uri="{FF2B5EF4-FFF2-40B4-BE49-F238E27FC236}">
                      <a16:creationId xmlns:a16="http://schemas.microsoft.com/office/drawing/2014/main" id="{FE9D5F51-D5BF-438E-8442-591451564E59}"/>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69">
                  <a:extLst>
                    <a:ext uri="{FF2B5EF4-FFF2-40B4-BE49-F238E27FC236}">
                      <a16:creationId xmlns:a16="http://schemas.microsoft.com/office/drawing/2014/main" id="{4514A40D-D6F0-4AD6-9605-37581D312EC8}"/>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Oval 270">
                  <a:extLst>
                    <a:ext uri="{FF2B5EF4-FFF2-40B4-BE49-F238E27FC236}">
                      <a16:creationId xmlns:a16="http://schemas.microsoft.com/office/drawing/2014/main" id="{B605F216-E7D2-42D4-8BCF-4B68365DD59A}"/>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71">
                  <a:extLst>
                    <a:ext uri="{FF2B5EF4-FFF2-40B4-BE49-F238E27FC236}">
                      <a16:creationId xmlns:a16="http://schemas.microsoft.com/office/drawing/2014/main" id="{7221B60C-9DC7-49BE-9845-B55F67481AED}"/>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Oval 272">
                  <a:extLst>
                    <a:ext uri="{FF2B5EF4-FFF2-40B4-BE49-F238E27FC236}">
                      <a16:creationId xmlns:a16="http://schemas.microsoft.com/office/drawing/2014/main" id="{F7CDF7AF-4200-420D-ACFE-5F2B36CC0F4B}"/>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73">
                  <a:extLst>
                    <a:ext uri="{FF2B5EF4-FFF2-40B4-BE49-F238E27FC236}">
                      <a16:creationId xmlns:a16="http://schemas.microsoft.com/office/drawing/2014/main" id="{1A3F4268-4FB7-4106-9CDA-E5DFAC4ABF05}"/>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74">
                  <a:extLst>
                    <a:ext uri="{FF2B5EF4-FFF2-40B4-BE49-F238E27FC236}">
                      <a16:creationId xmlns:a16="http://schemas.microsoft.com/office/drawing/2014/main" id="{090011F9-93DA-4E08-8197-0237F3720B9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75">
                  <a:extLst>
                    <a:ext uri="{FF2B5EF4-FFF2-40B4-BE49-F238E27FC236}">
                      <a16:creationId xmlns:a16="http://schemas.microsoft.com/office/drawing/2014/main" id="{832AB0A3-F36E-4927-8E0D-E0C36586B75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6">
                  <a:extLst>
                    <a:ext uri="{FF2B5EF4-FFF2-40B4-BE49-F238E27FC236}">
                      <a16:creationId xmlns:a16="http://schemas.microsoft.com/office/drawing/2014/main" id="{69185BBE-8B01-4042-9127-5E91F9AA4D0C}"/>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81" name="Rectangle 80">
                <a:extLst>
                  <a:ext uri="{FF2B5EF4-FFF2-40B4-BE49-F238E27FC236}">
                    <a16:creationId xmlns:a16="http://schemas.microsoft.com/office/drawing/2014/main" id="{E7E16F25-9A73-4F49-8593-4DDEE2A8AB5D}"/>
                  </a:ext>
                </a:extLst>
              </p:cNvPr>
              <p:cNvSpPr/>
              <p:nvPr/>
            </p:nvSpPr>
            <p:spPr>
              <a:xfrm>
                <a:off x="5642387" y="3639850"/>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6" name="Group 95">
              <a:extLst>
                <a:ext uri="{FF2B5EF4-FFF2-40B4-BE49-F238E27FC236}">
                  <a16:creationId xmlns:a16="http://schemas.microsoft.com/office/drawing/2014/main" id="{B7DB03EE-BB00-488A-B451-6DF7DA5AC981}"/>
                </a:ext>
              </a:extLst>
            </p:cNvPr>
            <p:cNvGrpSpPr/>
            <p:nvPr/>
          </p:nvGrpSpPr>
          <p:grpSpPr>
            <a:xfrm>
              <a:off x="4712185" y="5089358"/>
              <a:ext cx="3074540" cy="492443"/>
              <a:chOff x="5056141" y="4560242"/>
              <a:chExt cx="3074540" cy="492443"/>
            </a:xfrm>
          </p:grpSpPr>
          <p:grpSp>
            <p:nvGrpSpPr>
              <p:cNvPr id="30" name="Group 29">
                <a:extLst>
                  <a:ext uri="{FF2B5EF4-FFF2-40B4-BE49-F238E27FC236}">
                    <a16:creationId xmlns:a16="http://schemas.microsoft.com/office/drawing/2014/main" id="{2FED15E3-F2A7-469C-B628-611921767E34}"/>
                  </a:ext>
                </a:extLst>
              </p:cNvPr>
              <p:cNvGrpSpPr/>
              <p:nvPr/>
            </p:nvGrpSpPr>
            <p:grpSpPr>
              <a:xfrm>
                <a:off x="5056141" y="4633426"/>
                <a:ext cx="344488" cy="346075"/>
                <a:chOff x="4841875" y="2895601"/>
                <a:chExt cx="344488" cy="346075"/>
              </a:xfrm>
            </p:grpSpPr>
            <p:sp>
              <p:nvSpPr>
                <p:cNvPr id="31" name="Freeform 258">
                  <a:extLst>
                    <a:ext uri="{FF2B5EF4-FFF2-40B4-BE49-F238E27FC236}">
                      <a16:creationId xmlns:a16="http://schemas.microsoft.com/office/drawing/2014/main" id="{66F1D3E8-8C01-4B14-8A55-CA0D336560C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59">
                  <a:extLst>
                    <a:ext uri="{FF2B5EF4-FFF2-40B4-BE49-F238E27FC236}">
                      <a16:creationId xmlns:a16="http://schemas.microsoft.com/office/drawing/2014/main" id="{C7E4337D-67E8-477B-8284-B0579D01600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60">
                  <a:extLst>
                    <a:ext uri="{FF2B5EF4-FFF2-40B4-BE49-F238E27FC236}">
                      <a16:creationId xmlns:a16="http://schemas.microsoft.com/office/drawing/2014/main" id="{C2AF1AB5-D96A-4C19-BE80-2C8A0736E9B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Line 261">
                  <a:extLst>
                    <a:ext uri="{FF2B5EF4-FFF2-40B4-BE49-F238E27FC236}">
                      <a16:creationId xmlns:a16="http://schemas.microsoft.com/office/drawing/2014/main" id="{FF7B7042-5F74-4182-89DF-79E95F074837}"/>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Line 262">
                  <a:extLst>
                    <a:ext uri="{FF2B5EF4-FFF2-40B4-BE49-F238E27FC236}">
                      <a16:creationId xmlns:a16="http://schemas.microsoft.com/office/drawing/2014/main" id="{6D40A249-C0DF-492C-98A0-5563396CEDA3}"/>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Line 263">
                  <a:extLst>
                    <a:ext uri="{FF2B5EF4-FFF2-40B4-BE49-F238E27FC236}">
                      <a16:creationId xmlns:a16="http://schemas.microsoft.com/office/drawing/2014/main" id="{0424966D-2E93-463D-925D-8EC1314AA4C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Oval 264">
                  <a:extLst>
                    <a:ext uri="{FF2B5EF4-FFF2-40B4-BE49-F238E27FC236}">
                      <a16:creationId xmlns:a16="http://schemas.microsoft.com/office/drawing/2014/main" id="{A2027076-84C0-41AA-ABE6-E182664DD1A7}"/>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 name="Oval 265">
                  <a:extLst>
                    <a:ext uri="{FF2B5EF4-FFF2-40B4-BE49-F238E27FC236}">
                      <a16:creationId xmlns:a16="http://schemas.microsoft.com/office/drawing/2014/main" id="{34911030-E1C4-47C6-B878-AB9504619EC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 name="Oval 266">
                  <a:extLst>
                    <a:ext uri="{FF2B5EF4-FFF2-40B4-BE49-F238E27FC236}">
                      <a16:creationId xmlns:a16="http://schemas.microsoft.com/office/drawing/2014/main" id="{872A828C-C960-409B-BA85-F3FA58C5877B}"/>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7">
                  <a:extLst>
                    <a:ext uri="{FF2B5EF4-FFF2-40B4-BE49-F238E27FC236}">
                      <a16:creationId xmlns:a16="http://schemas.microsoft.com/office/drawing/2014/main" id="{111031BF-F147-4673-B7D2-BAB9FDE01341}"/>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94" name="Rectangle 93">
                <a:extLst>
                  <a:ext uri="{FF2B5EF4-FFF2-40B4-BE49-F238E27FC236}">
                    <a16:creationId xmlns:a16="http://schemas.microsoft.com/office/drawing/2014/main" id="{9482C2C4-A83F-481A-A4DA-8A5D9AD7A680}"/>
                  </a:ext>
                </a:extLst>
              </p:cNvPr>
              <p:cNvSpPr/>
              <p:nvPr/>
            </p:nvSpPr>
            <p:spPr>
              <a:xfrm>
                <a:off x="5642387" y="4560242"/>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13" name="Group 12">
              <a:extLst>
                <a:ext uri="{FF2B5EF4-FFF2-40B4-BE49-F238E27FC236}">
                  <a16:creationId xmlns:a16="http://schemas.microsoft.com/office/drawing/2014/main" id="{DFB86711-61B6-4E9F-94FC-7E4E4C2AFDBB}"/>
                </a:ext>
              </a:extLst>
            </p:cNvPr>
            <p:cNvGrpSpPr/>
            <p:nvPr/>
          </p:nvGrpSpPr>
          <p:grpSpPr>
            <a:xfrm>
              <a:off x="4721542" y="2742223"/>
              <a:ext cx="2998053" cy="246221"/>
              <a:chOff x="4721542" y="2734320"/>
              <a:chExt cx="2998053" cy="246221"/>
            </a:xfrm>
          </p:grpSpPr>
          <p:grpSp>
            <p:nvGrpSpPr>
              <p:cNvPr id="8" name="Group 7">
                <a:extLst>
                  <a:ext uri="{FF2B5EF4-FFF2-40B4-BE49-F238E27FC236}">
                    <a16:creationId xmlns:a16="http://schemas.microsoft.com/office/drawing/2014/main" id="{4AF81162-F8E5-4429-8E39-AF70CBB53233}"/>
                  </a:ext>
                </a:extLst>
              </p:cNvPr>
              <p:cNvGrpSpPr/>
              <p:nvPr/>
            </p:nvGrpSpPr>
            <p:grpSpPr>
              <a:xfrm>
                <a:off x="5298431" y="2813132"/>
                <a:ext cx="2421164" cy="88596"/>
                <a:chOff x="4674462" y="2940354"/>
                <a:chExt cx="3045133" cy="81030"/>
              </a:xfrm>
            </p:grpSpPr>
            <p:sp>
              <p:nvSpPr>
                <p:cNvPr id="7" name="Rectangle: Rounded Corners 6">
                  <a:extLst>
                    <a:ext uri="{FF2B5EF4-FFF2-40B4-BE49-F238E27FC236}">
                      <a16:creationId xmlns:a16="http://schemas.microsoft.com/office/drawing/2014/main" id="{946F7D42-7783-4AA6-ADD6-AB6D2DF05CAF}"/>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Rounded Corners 70">
                  <a:extLst>
                    <a:ext uri="{FF2B5EF4-FFF2-40B4-BE49-F238E27FC236}">
                      <a16:creationId xmlns:a16="http://schemas.microsoft.com/office/drawing/2014/main" id="{0A78528F-E9CB-4B99-BD4F-A6AE016C76C8}"/>
                    </a:ext>
                  </a:extLst>
                </p:cNvPr>
                <p:cNvSpPr/>
                <p:nvPr/>
              </p:nvSpPr>
              <p:spPr>
                <a:xfrm>
                  <a:off x="4674463" y="2940354"/>
                  <a:ext cx="1834287"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3" name="Rectangle 72">
                <a:extLst>
                  <a:ext uri="{FF2B5EF4-FFF2-40B4-BE49-F238E27FC236}">
                    <a16:creationId xmlns:a16="http://schemas.microsoft.com/office/drawing/2014/main" id="{CBE1CF42-34AD-45F7-9BB7-06D7FDE081B7}"/>
                  </a:ext>
                </a:extLst>
              </p:cNvPr>
              <p:cNvSpPr/>
              <p:nvPr/>
            </p:nvSpPr>
            <p:spPr>
              <a:xfrm>
                <a:off x="4721542" y="2734320"/>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65%</a:t>
                </a:r>
              </a:p>
            </p:txBody>
          </p:sp>
        </p:grpSp>
        <p:grpSp>
          <p:nvGrpSpPr>
            <p:cNvPr id="11" name="Group 10">
              <a:extLst>
                <a:ext uri="{FF2B5EF4-FFF2-40B4-BE49-F238E27FC236}">
                  <a16:creationId xmlns:a16="http://schemas.microsoft.com/office/drawing/2014/main" id="{02F17230-3C6B-4C60-8575-90C979038AC0}"/>
                </a:ext>
              </a:extLst>
            </p:cNvPr>
            <p:cNvGrpSpPr/>
            <p:nvPr/>
          </p:nvGrpSpPr>
          <p:grpSpPr>
            <a:xfrm>
              <a:off x="4721542" y="3730321"/>
              <a:ext cx="2998053" cy="246221"/>
              <a:chOff x="4721542" y="3848257"/>
              <a:chExt cx="2998053" cy="246221"/>
            </a:xfrm>
          </p:grpSpPr>
          <p:grpSp>
            <p:nvGrpSpPr>
              <p:cNvPr id="78" name="Group 77">
                <a:extLst>
                  <a:ext uri="{FF2B5EF4-FFF2-40B4-BE49-F238E27FC236}">
                    <a16:creationId xmlns:a16="http://schemas.microsoft.com/office/drawing/2014/main" id="{19E0996D-AF4A-4FFB-A88F-2FEE0A9EDCD2}"/>
                  </a:ext>
                </a:extLst>
              </p:cNvPr>
              <p:cNvGrpSpPr/>
              <p:nvPr/>
            </p:nvGrpSpPr>
            <p:grpSpPr>
              <a:xfrm>
                <a:off x="5298431" y="3927069"/>
                <a:ext cx="2421164" cy="88596"/>
                <a:chOff x="4674462" y="2940354"/>
                <a:chExt cx="3045133" cy="81030"/>
              </a:xfrm>
            </p:grpSpPr>
            <p:sp>
              <p:nvSpPr>
                <p:cNvPr id="79" name="Rectangle: Rounded Corners 78">
                  <a:extLst>
                    <a:ext uri="{FF2B5EF4-FFF2-40B4-BE49-F238E27FC236}">
                      <a16:creationId xmlns:a16="http://schemas.microsoft.com/office/drawing/2014/main" id="{214774FE-1FFD-4D64-8A37-76CB44EB021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79">
                  <a:extLst>
                    <a:ext uri="{FF2B5EF4-FFF2-40B4-BE49-F238E27FC236}">
                      <a16:creationId xmlns:a16="http://schemas.microsoft.com/office/drawing/2014/main" id="{CCFD5BBD-3EB8-4D70-947E-F5AFBFF96EC0}"/>
                    </a:ext>
                  </a:extLst>
                </p:cNvPr>
                <p:cNvSpPr/>
                <p:nvPr/>
              </p:nvSpPr>
              <p:spPr>
                <a:xfrm>
                  <a:off x="4674465" y="2940354"/>
                  <a:ext cx="156915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Rectangle 81">
                <a:extLst>
                  <a:ext uri="{FF2B5EF4-FFF2-40B4-BE49-F238E27FC236}">
                    <a16:creationId xmlns:a16="http://schemas.microsoft.com/office/drawing/2014/main" id="{CC76473C-D689-4828-A3C2-DBFA64DB3596}"/>
                  </a:ext>
                </a:extLst>
              </p:cNvPr>
              <p:cNvSpPr/>
              <p:nvPr/>
            </p:nvSpPr>
            <p:spPr>
              <a:xfrm>
                <a:off x="4721542" y="3848257"/>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50%</a:t>
                </a:r>
              </a:p>
            </p:txBody>
          </p:sp>
        </p:grpSp>
        <p:grpSp>
          <p:nvGrpSpPr>
            <p:cNvPr id="10" name="Group 9">
              <a:extLst>
                <a:ext uri="{FF2B5EF4-FFF2-40B4-BE49-F238E27FC236}">
                  <a16:creationId xmlns:a16="http://schemas.microsoft.com/office/drawing/2014/main" id="{B604189C-E133-4D62-9D02-29130FCCC123}"/>
                </a:ext>
              </a:extLst>
            </p:cNvPr>
            <p:cNvGrpSpPr/>
            <p:nvPr/>
          </p:nvGrpSpPr>
          <p:grpSpPr>
            <a:xfrm>
              <a:off x="4721542" y="4718420"/>
              <a:ext cx="2998053" cy="246221"/>
              <a:chOff x="4721542" y="4753566"/>
              <a:chExt cx="2998053" cy="246221"/>
            </a:xfrm>
          </p:grpSpPr>
          <p:grpSp>
            <p:nvGrpSpPr>
              <p:cNvPr id="83" name="Group 82">
                <a:extLst>
                  <a:ext uri="{FF2B5EF4-FFF2-40B4-BE49-F238E27FC236}">
                    <a16:creationId xmlns:a16="http://schemas.microsoft.com/office/drawing/2014/main" id="{FBA54A74-91C7-4A8E-8256-29CECA65EBE5}"/>
                  </a:ext>
                </a:extLst>
              </p:cNvPr>
              <p:cNvGrpSpPr/>
              <p:nvPr/>
            </p:nvGrpSpPr>
            <p:grpSpPr>
              <a:xfrm>
                <a:off x="5298431" y="4832378"/>
                <a:ext cx="2421164" cy="88596"/>
                <a:chOff x="4674462" y="2940354"/>
                <a:chExt cx="3045133" cy="81030"/>
              </a:xfrm>
            </p:grpSpPr>
            <p:sp>
              <p:nvSpPr>
                <p:cNvPr id="84" name="Rectangle: Rounded Corners 83">
                  <a:extLst>
                    <a:ext uri="{FF2B5EF4-FFF2-40B4-BE49-F238E27FC236}">
                      <a16:creationId xmlns:a16="http://schemas.microsoft.com/office/drawing/2014/main" id="{BAF05105-E146-4A76-80BC-D132339D80C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a16="http://schemas.microsoft.com/office/drawing/2014/main" id="{C85F8D48-F497-4FF4-86A4-A306F3F0ED91}"/>
                    </a:ext>
                  </a:extLst>
                </p:cNvPr>
                <p:cNvSpPr/>
                <p:nvPr/>
              </p:nvSpPr>
              <p:spPr>
                <a:xfrm>
                  <a:off x="4674463" y="2940354"/>
                  <a:ext cx="2392762"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6" name="Rectangle 85">
                <a:extLst>
                  <a:ext uri="{FF2B5EF4-FFF2-40B4-BE49-F238E27FC236}">
                    <a16:creationId xmlns:a16="http://schemas.microsoft.com/office/drawing/2014/main" id="{AC35B425-E17C-46A6-BC1C-89C34E2B336C}"/>
                  </a:ext>
                </a:extLst>
              </p:cNvPr>
              <p:cNvSpPr/>
              <p:nvPr/>
            </p:nvSpPr>
            <p:spPr>
              <a:xfrm>
                <a:off x="4721542" y="4753566"/>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80%</a:t>
                </a:r>
              </a:p>
            </p:txBody>
          </p:sp>
        </p:grpSp>
        <p:grpSp>
          <p:nvGrpSpPr>
            <p:cNvPr id="9" name="Group 8">
              <a:extLst>
                <a:ext uri="{FF2B5EF4-FFF2-40B4-BE49-F238E27FC236}">
                  <a16:creationId xmlns:a16="http://schemas.microsoft.com/office/drawing/2014/main" id="{66413DCC-904B-4563-90F1-A5A71C657368}"/>
                </a:ext>
              </a:extLst>
            </p:cNvPr>
            <p:cNvGrpSpPr/>
            <p:nvPr/>
          </p:nvGrpSpPr>
          <p:grpSpPr>
            <a:xfrm>
              <a:off x="4721542" y="5706518"/>
              <a:ext cx="2998053" cy="246221"/>
              <a:chOff x="4721542" y="5706518"/>
              <a:chExt cx="2998053" cy="246221"/>
            </a:xfrm>
          </p:grpSpPr>
          <p:grpSp>
            <p:nvGrpSpPr>
              <p:cNvPr id="87" name="Group 86">
                <a:extLst>
                  <a:ext uri="{FF2B5EF4-FFF2-40B4-BE49-F238E27FC236}">
                    <a16:creationId xmlns:a16="http://schemas.microsoft.com/office/drawing/2014/main" id="{C7ADDD0C-4947-4DFD-8604-1C7FC185D6F1}"/>
                  </a:ext>
                </a:extLst>
              </p:cNvPr>
              <p:cNvGrpSpPr/>
              <p:nvPr/>
            </p:nvGrpSpPr>
            <p:grpSpPr>
              <a:xfrm>
                <a:off x="5298431" y="5785330"/>
                <a:ext cx="2421164" cy="88596"/>
                <a:chOff x="4674462" y="2940354"/>
                <a:chExt cx="3045133" cy="81030"/>
              </a:xfrm>
            </p:grpSpPr>
            <p:sp>
              <p:nvSpPr>
                <p:cNvPr id="88" name="Rectangle: Rounded Corners 87">
                  <a:extLst>
                    <a:ext uri="{FF2B5EF4-FFF2-40B4-BE49-F238E27FC236}">
                      <a16:creationId xmlns:a16="http://schemas.microsoft.com/office/drawing/2014/main" id="{3EE0ED0C-1321-4AB3-B03A-B7AD85571E6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Rounded Corners 88">
                  <a:extLst>
                    <a:ext uri="{FF2B5EF4-FFF2-40B4-BE49-F238E27FC236}">
                      <a16:creationId xmlns:a16="http://schemas.microsoft.com/office/drawing/2014/main" id="{4409F7EA-DE17-4C15-80F3-78361F8366BE}"/>
                    </a:ext>
                  </a:extLst>
                </p:cNvPr>
                <p:cNvSpPr/>
                <p:nvPr/>
              </p:nvSpPr>
              <p:spPr>
                <a:xfrm>
                  <a:off x="4674465" y="2940354"/>
                  <a:ext cx="94920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ectangle 89">
                <a:extLst>
                  <a:ext uri="{FF2B5EF4-FFF2-40B4-BE49-F238E27FC236}">
                    <a16:creationId xmlns:a16="http://schemas.microsoft.com/office/drawing/2014/main" id="{A101B8DB-BADB-4084-8CD6-6CEEA620099A}"/>
                  </a:ext>
                </a:extLst>
              </p:cNvPr>
              <p:cNvSpPr/>
              <p:nvPr/>
            </p:nvSpPr>
            <p:spPr>
              <a:xfrm>
                <a:off x="4721542" y="5706518"/>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35%</a:t>
                </a:r>
              </a:p>
            </p:txBody>
          </p:sp>
        </p:grpSp>
      </p:grpSp>
      <p:grpSp>
        <p:nvGrpSpPr>
          <p:cNvPr id="93" name="Group 92">
            <a:extLst>
              <a:ext uri="{FF2B5EF4-FFF2-40B4-BE49-F238E27FC236}">
                <a16:creationId xmlns:a16="http://schemas.microsoft.com/office/drawing/2014/main" id="{294AEDC0-6B1D-4A3D-860D-83756CC387D3}"/>
              </a:ext>
              <a:ext uri="{C183D7F6-B498-43B3-948B-1728B52AA6E4}">
                <adec:decorative xmlns:adec="http://schemas.microsoft.com/office/drawing/2017/decorative" val="1"/>
              </a:ext>
            </a:extLst>
          </p:cNvPr>
          <p:cNvGrpSpPr/>
          <p:nvPr/>
        </p:nvGrpSpPr>
        <p:grpSpPr>
          <a:xfrm>
            <a:off x="8455272" y="1967254"/>
            <a:ext cx="3413190" cy="3347294"/>
            <a:chOff x="8388201" y="2034038"/>
            <a:chExt cx="3070607" cy="3347294"/>
          </a:xfrm>
        </p:grpSpPr>
        <p:sp>
          <p:nvSpPr>
            <p:cNvPr id="103" name="Rectangle 102">
              <a:extLst>
                <a:ext uri="{FF2B5EF4-FFF2-40B4-BE49-F238E27FC236}">
                  <a16:creationId xmlns:a16="http://schemas.microsoft.com/office/drawing/2014/main" id="{CDAD2E5F-3DBB-47BA-B90E-DDB45972B6AF}"/>
                </a:ext>
              </a:extLst>
            </p:cNvPr>
            <p:cNvSpPr/>
            <p:nvPr/>
          </p:nvSpPr>
          <p:spPr>
            <a:xfrm>
              <a:off x="8483139" y="2034038"/>
              <a:ext cx="2975669" cy="738664"/>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The dataset consists of  1470 employees. There are 588 female staff and about 882 male staff</a:t>
              </a:r>
            </a:p>
          </p:txBody>
        </p:sp>
        <p:sp>
          <p:nvSpPr>
            <p:cNvPr id="105" name="Rectangle 104">
              <a:extLst>
                <a:ext uri="{FF2B5EF4-FFF2-40B4-BE49-F238E27FC236}">
                  <a16:creationId xmlns:a16="http://schemas.microsoft.com/office/drawing/2014/main" id="{AD1F5E0B-9D11-43FF-9946-9B61EF9D6E88}"/>
                </a:ext>
              </a:extLst>
            </p:cNvPr>
            <p:cNvSpPr/>
            <p:nvPr/>
          </p:nvSpPr>
          <p:spPr>
            <a:xfrm>
              <a:off x="8468180" y="3411562"/>
              <a:ext cx="2975669" cy="1969770"/>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The employees are spread across the 3 departments in the company which are: Sales, Research &amp; Development and Human Resources. The Research &amp; Development department recruits the most employees and this highlights the company’s preference for in-house Research and Development</a:t>
              </a:r>
            </a:p>
          </p:txBody>
        </p:sp>
        <p:cxnSp>
          <p:nvCxnSpPr>
            <p:cNvPr id="72" name="Straight Connector 71">
              <a:extLst>
                <a:ext uri="{FF2B5EF4-FFF2-40B4-BE49-F238E27FC236}">
                  <a16:creationId xmlns:a16="http://schemas.microsoft.com/office/drawing/2014/main" id="{281FF210-334C-43FA-80C2-0E1E9F3F51C4}"/>
                </a:ext>
              </a:extLst>
            </p:cNvPr>
            <p:cNvCxnSpPr>
              <a:cxnSpLocks/>
            </p:cNvCxnSpPr>
            <p:nvPr/>
          </p:nvCxnSpPr>
          <p:spPr>
            <a:xfrm>
              <a:off x="8388838" y="3294219"/>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F599308-2B51-4D9D-9F9B-2C2E81CA918F}"/>
                </a:ext>
              </a:extLst>
            </p:cNvPr>
            <p:cNvCxnSpPr>
              <a:cxnSpLocks/>
            </p:cNvCxnSpPr>
            <p:nvPr/>
          </p:nvCxnSpPr>
          <p:spPr>
            <a:xfrm>
              <a:off x="8388201" y="2034038"/>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pic>
        <p:nvPicPr>
          <p:cNvPr id="66" name="Picture 6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141" y="1860225"/>
            <a:ext cx="3430898" cy="3308703"/>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39820" y="2193595"/>
            <a:ext cx="3620766" cy="2936658"/>
          </a:xfrm>
          <a:prstGeom prst="rect">
            <a:avLst/>
          </a:prstGeom>
        </p:spPr>
      </p:pic>
    </p:spTree>
    <p:extLst>
      <p:ext uri="{BB962C8B-B14F-4D97-AF65-F5344CB8AC3E}">
        <p14:creationId xmlns:p14="http://schemas.microsoft.com/office/powerpoint/2010/main" val="18609449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668227_Human resources, from 24Slides_SL_V1" id="{617D8675-87EA-4E65-899C-EC1AA060F43B}" vid="{A0FF6A7D-4118-4569-8B1F-1CBD407F07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789EF843-5375-4D6F-A270-54A9909B09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9C8C966-778B-43A2-9BDE-D67CABE9D324}">
  <ds:schemaRefs>
    <ds:schemaRef ds:uri="http://schemas.microsoft.com/sharepoint/v3/contenttype/forms"/>
  </ds:schemaRefs>
</ds:datastoreItem>
</file>

<file path=customXml/itemProps3.xml><?xml version="1.0" encoding="utf-8"?>
<ds:datastoreItem xmlns:ds="http://schemas.openxmlformats.org/officeDocument/2006/customXml" ds:itemID="{9043F418-8757-4A9C-9AAF-2EFD75A2BEFB}">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Human resources, from 24Slides</Template>
  <TotalTime>0</TotalTime>
  <Words>1991</Words>
  <Application>Microsoft Office PowerPoint</Application>
  <PresentationFormat>Widescreen</PresentationFormat>
  <Paragraphs>264</Paragraphs>
  <Slides>20</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Segoe UI</vt:lpstr>
      <vt:lpstr>Office Theme</vt:lpstr>
      <vt:lpstr>Human resources slide 1</vt:lpstr>
      <vt:lpstr>Human resources slide 1</vt:lpstr>
      <vt:lpstr>Human resources slide 2</vt:lpstr>
      <vt:lpstr>Human resources slide 2</vt:lpstr>
      <vt:lpstr>Human resources slide 2</vt:lpstr>
      <vt:lpstr>Human resources slide 2</vt:lpstr>
      <vt:lpstr>PowerPoint Presentation</vt:lpstr>
      <vt:lpstr>Human resources slide 3</vt:lpstr>
      <vt:lpstr>Human resources slide 3</vt:lpstr>
      <vt:lpstr>Human resources slide 3</vt:lpstr>
      <vt:lpstr>Human resources slide 3</vt:lpstr>
      <vt:lpstr>Human resources slide 3</vt:lpstr>
      <vt:lpstr>Human resources slide 3</vt:lpstr>
      <vt:lpstr>Human resources slide 3</vt:lpstr>
      <vt:lpstr>Human resources slide 3</vt:lpstr>
      <vt:lpstr>Human resources slide 3</vt:lpstr>
      <vt:lpstr>Human resources slide 3</vt:lpstr>
      <vt:lpstr>Human resources slide 3</vt:lpstr>
      <vt:lpstr>Human resources slide 8</vt:lpstr>
      <vt:lpstr>Human resources slide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2019-12-11T20:11:30Z</dcterms:created>
  <dcterms:modified xsi:type="dcterms:W3CDTF">2019-12-17T06:28:10Z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