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1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74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92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3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92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98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5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9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5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4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1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2168702"/>
            <a:ext cx="5308866" cy="1515533"/>
          </a:xfrm>
        </p:spPr>
        <p:txBody>
          <a:bodyPr/>
          <a:lstStyle/>
          <a:p>
            <a:r>
              <a:rPr dirty="0"/>
              <a:t>Brain Tumor Classification using 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dirty="0"/>
              <a:t>Using CNN and </a:t>
            </a:r>
            <a:r>
              <a:rPr dirty="0" err="1"/>
              <a:t>Gradio</a:t>
            </a:r>
            <a:r>
              <a:rPr dirty="0"/>
              <a:t>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Vision Transformers (ViT) for improved accuracy.</a:t>
            </a:r>
          </a:p>
          <a:p>
            <a:r>
              <a:t>• Integrate Grad-CAM for model explainability.</a:t>
            </a:r>
          </a:p>
          <a:p>
            <a:r>
              <a:t>• Add segmentation and localization features.</a:t>
            </a:r>
          </a:p>
          <a:p>
            <a:r>
              <a:t>• Train on larger and diverse datasets.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how CNNs can effectively classify brain tumors from MRI images. With Gradio, real-time predictions are accessible to non-technical users. Future improvements can enhance model accuracy and utility in clinical settings.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Classify brain MRI scans into four categories: glioma, meningioma, pituitary, and no tumor.</a:t>
            </a:r>
          </a:p>
          <a:p>
            <a:r>
              <a:t>• Use a lightweight CNN for image classification.</a:t>
            </a:r>
          </a:p>
          <a:p>
            <a:r>
              <a:t>• Build a real-time classification interface with Gradio.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Requires large labeled datasets.</a:t>
            </a:r>
          </a:p>
          <a:p>
            <a:r>
              <a:t>• Performance drops with noise or varied image quality.</a:t>
            </a:r>
          </a:p>
          <a:p>
            <a:r>
              <a:t>• Most systems focus only on binary classification.</a:t>
            </a:r>
          </a:p>
          <a:p>
            <a:r>
              <a:t>• Lack of explainability in model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 CNN for multi-class classification.</a:t>
            </a:r>
          </a:p>
          <a:p>
            <a:r>
              <a:t>• Preprocess MRI images (resize, normalize).</a:t>
            </a:r>
          </a:p>
          <a:p>
            <a:r>
              <a:t>• Use OpenCV, TensorFlow, and Gradio for implementation.</a:t>
            </a:r>
          </a:p>
          <a:p>
            <a:r>
              <a:t>• Real-time inference using a web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[Image Input] → [Preprocessing] → [CNN Model] → [Prediction] → [Gradio Interface Output]</a:t>
            </a:r>
          </a:p>
          <a:p>
            <a:endParaRPr/>
          </a:p>
          <a:p>
            <a:r>
              <a:t>Modules: Data Collection, Preprocessing, EDA, Training, Testing, Evaluation, Deployment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Input: 128x128x3 image</a:t>
            </a:r>
          </a:p>
          <a:p>
            <a:r>
              <a:t>• Conv2D + ReLU + MaxPooling + BatchNorm (3 blocks)</a:t>
            </a:r>
          </a:p>
          <a:p>
            <a:r>
              <a:t>• GlobalAveragePooling2D</a:t>
            </a:r>
          </a:p>
          <a:p>
            <a:r>
              <a:t>• Dense(128) + Dropout(0.5)</a:t>
            </a:r>
          </a:p>
          <a:p>
            <a:r>
              <a:t>• Output: Dense(4) with Softmax (4 tumor classes)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Optimizer: Adam</a:t>
            </a:r>
          </a:p>
          <a:p>
            <a:r>
              <a:t>• Loss Function: Categorical Crossentropy</a:t>
            </a:r>
          </a:p>
          <a:p>
            <a:r>
              <a:t>• Epochs: 10, Batch Size: 16</a:t>
            </a:r>
          </a:p>
          <a:p>
            <a:r>
              <a:t>• Train/Test Split: 80/20</a:t>
            </a:r>
          </a:p>
          <a:p>
            <a:r>
              <a:t>• Evaluation: Accuracy and Loss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Gradio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Allows users to upload MRI images.</a:t>
            </a:r>
          </a:p>
          <a:p>
            <a:r>
              <a:t>• Displays predicted tumor type.</a:t>
            </a:r>
          </a:p>
          <a:p>
            <a:r>
              <a:t>• Simple, interactive UI for demonstration.</a:t>
            </a:r>
          </a:p>
          <a:p>
            <a:r>
              <a:t>• Easily extendable to other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TensorFlow/Keras – Model building</a:t>
            </a:r>
          </a:p>
          <a:p>
            <a:r>
              <a:t>• OpenCV – Image preprocessing</a:t>
            </a:r>
          </a:p>
          <a:p>
            <a:r>
              <a:t>• NumPy – Numerical operations</a:t>
            </a:r>
          </a:p>
          <a:p>
            <a:r>
              <a:t>• Gradio – Web interface</a:t>
            </a:r>
          </a:p>
          <a:p>
            <a:r>
              <a:t>• scikit-learn – Data utilities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380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Brain Tumor Classification using Computer Vision</vt:lpstr>
      <vt:lpstr>Problem Statement</vt:lpstr>
      <vt:lpstr>Limitations of Existing Systems</vt:lpstr>
      <vt:lpstr>Proposed System</vt:lpstr>
      <vt:lpstr>System Pipeline</vt:lpstr>
      <vt:lpstr>CNN Architecture Overview</vt:lpstr>
      <vt:lpstr>Training and Testing</vt:lpstr>
      <vt:lpstr>Gradio Interface</vt:lpstr>
      <vt:lpstr>Libraries and Tools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Nethra K K</cp:lastModifiedBy>
  <cp:revision>2</cp:revision>
  <dcterms:created xsi:type="dcterms:W3CDTF">2013-01-27T09:14:16Z</dcterms:created>
  <dcterms:modified xsi:type="dcterms:W3CDTF">2025-05-11T04:38:02Z</dcterms:modified>
  <cp:category/>
</cp:coreProperties>
</file>