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5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22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9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1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0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14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4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61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2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1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5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02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3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8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9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7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 Plate Detection of Vehicles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dirty="0"/>
              <a:t>Using Image Processing and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Display original image</a:t>
            </a:r>
          </a:p>
          <a:p>
            <a:r>
              <a:t>- Detected plate region</a:t>
            </a:r>
          </a:p>
          <a:p>
            <a:r>
              <a:t>- Recognized number plate text</a:t>
            </a:r>
          </a:p>
          <a:p>
            <a:r>
              <a:t>- Accuracy metrics (if available)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Poor image quality (blur, low light)</a:t>
            </a:r>
          </a:p>
          <a:p>
            <a:r>
              <a:t>- Non-standard plates</a:t>
            </a:r>
          </a:p>
          <a:p>
            <a:r>
              <a:t>- Obstructions or occlusions</a:t>
            </a:r>
          </a:p>
          <a:p>
            <a:r>
              <a:t>- Similar looking characters (O vs 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deep learning models like YOLO for better detection</a:t>
            </a:r>
          </a:p>
          <a:p>
            <a:r>
              <a:t>- Train custom OCR models on localized data</a:t>
            </a:r>
          </a:p>
          <a:p>
            <a:r>
              <a:t>- Real-time detection in video feeds</a:t>
            </a:r>
          </a:p>
          <a:p>
            <a:r>
              <a:t>- Integration with databases for enforcement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ANPR is a practical and powerful tool in vehicle tracking and traffic automation.</a:t>
            </a:r>
          </a:p>
          <a:p>
            <a:r>
              <a:t>- With modern tools, it can be effectively implemented using Python and OpenCV.</a:t>
            </a:r>
          </a:p>
          <a:p>
            <a:r>
              <a:t>- Offers scope for enhancement using AI techniques.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Include a short video or screenshots of your working project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Automatic Number Plate Recognition (ANPR) is a key technology in Intelligent Transportation Systems.</a:t>
            </a:r>
          </a:p>
          <a:p>
            <a:r>
              <a:t>- Used in surveillance, traffic enforcement, and toll collection.</a:t>
            </a:r>
          </a:p>
          <a:p>
            <a:r>
              <a:t>- Objective: Detect and recognize license plates from vehicle images/videos.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Traffic monitoring and control</a:t>
            </a:r>
          </a:p>
          <a:p>
            <a:r>
              <a:t>- Toll collection automation</a:t>
            </a:r>
          </a:p>
          <a:p>
            <a:r>
              <a:t>- Law enforcement and crime tracking</a:t>
            </a:r>
          </a:p>
          <a:p>
            <a:r>
              <a:t>- Parking management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Step 1: Image Acquisition</a:t>
            </a:r>
          </a:p>
          <a:p>
            <a:r>
              <a:t>- Step 2: Preprocessing (Grayscale conversion, noise reduction)</a:t>
            </a:r>
          </a:p>
          <a:p>
            <a:r>
              <a:t>- Step 3: Number Plate Localization</a:t>
            </a:r>
          </a:p>
          <a:p>
            <a:r>
              <a:t>- Step 4: Character Segmentation</a:t>
            </a:r>
          </a:p>
          <a:p>
            <a:r>
              <a:t>- Step 5: Character Recognition (OCR)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OpenCV (for image processing)</a:t>
            </a:r>
          </a:p>
          <a:p>
            <a:r>
              <a:t>- Python (programming language)</a:t>
            </a:r>
          </a:p>
          <a:p>
            <a:r>
              <a:t>- Tesseract OCR (for character recognition)</a:t>
            </a:r>
          </a:p>
          <a:p>
            <a:r>
              <a:t>- Deep Learning / Machine Learning (optional enhancement)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 to grayscale</a:t>
            </a:r>
          </a:p>
          <a:p>
            <a:r>
              <a:t>- Apply Gaussian blur</a:t>
            </a:r>
          </a:p>
          <a:p>
            <a:r>
              <a:t>- Edge detection using Canny algorithm</a:t>
            </a:r>
          </a:p>
          <a:p>
            <a:r>
              <a:t>- Morphological operations to enhance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 Plate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Contour detection to find potential plates</a:t>
            </a:r>
          </a:p>
          <a:p>
            <a:r>
              <a:t>- Filter contours by aspect ratio and area</a:t>
            </a:r>
          </a:p>
          <a:p>
            <a:r>
              <a:t>- Draw bounding box around plate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Isolate the plate region</a:t>
            </a:r>
          </a:p>
          <a:p>
            <a:r>
              <a:t>- Convert to binary image</a:t>
            </a:r>
          </a:p>
          <a:p>
            <a:r>
              <a:t>- Segment individual characters using contour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OCR (Optical Character Recognition)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Tesseract OCR is used for reading characters</a:t>
            </a:r>
          </a:p>
          <a:p>
            <a:r>
              <a:t>- Pre-trained or custom-trained models for better accuracy</a:t>
            </a:r>
          </a:p>
          <a:p>
            <a:r>
              <a:t>- Outputs text from segmented characters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387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Number Plate Detection of Vehicles</vt:lpstr>
      <vt:lpstr>Introduction</vt:lpstr>
      <vt:lpstr>Applications</vt:lpstr>
      <vt:lpstr>System Architecture</vt:lpstr>
      <vt:lpstr>Technologies Used</vt:lpstr>
      <vt:lpstr>Image Preprocessing</vt:lpstr>
      <vt:lpstr>Number Plate Detection</vt:lpstr>
      <vt:lpstr>Character Segmentation</vt:lpstr>
      <vt:lpstr>OCR (Optical Character Recognition)</vt:lpstr>
      <vt:lpstr>Results</vt:lpstr>
      <vt:lpstr>Challenges</vt:lpstr>
      <vt:lpstr>Future Improvements</vt:lpstr>
      <vt:lpstr>Conclusion</vt:lpstr>
      <vt:lpstr>Demo (Optional)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Nethra K K</cp:lastModifiedBy>
  <cp:revision>3</cp:revision>
  <dcterms:created xsi:type="dcterms:W3CDTF">2013-01-27T09:14:16Z</dcterms:created>
  <dcterms:modified xsi:type="dcterms:W3CDTF">2025-05-11T05:06:46Z</dcterms:modified>
  <cp:category/>
</cp:coreProperties>
</file>