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Super Bowl Shuttle — Andromeda Run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CSCI 310 – GUI &amp; Game Programming</a:t>
            </a:r>
          </a:p>
          <a:p>
            <a:r>
              <a:t>Instructor: Dr. Chang</a:t>
            </a:r>
          </a:p>
          <a:p>
            <a:r>
              <a:t>Author: Martín Sebastián Vizcaíno Rivas</a:t>
            </a:r>
          </a:p>
          <a:p/>
          <a:p>
            <a:r>
              <a:t>Play live: GitHub Pages deployment</a:t>
            </a:r>
          </a:p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Game 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You're an alien from the Andromeda Galaxy who celebrated the Eagles' Super Bowl win too hard.</a:t>
            </a:r>
          </a:p>
          <a:p>
            <a:r>
              <a:t>Your ship leaves soon, but your friends are lost across the arena.</a:t>
            </a:r>
          </a:p>
          <a:p>
            <a:r>
              <a:t>Collect them all before time runs out, and avoid the beer crates!</a:t>
            </a:r>
          </a:p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Three.js – 3D scene, camera, lighting</a:t>
            </a:r>
          </a:p>
          <a:p>
            <a:r>
              <a:t>- Cannon-ES – Physics engine</a:t>
            </a:r>
          </a:p>
          <a:p>
            <a:r>
              <a:t>- OrbitControls – Mouse look</a:t>
            </a:r>
          </a:p>
          <a:p>
            <a:r>
              <a:t>- UnrealBloom – Glow effects</a:t>
            </a:r>
          </a:p>
          <a:p>
            <a:r>
              <a:t>- ES Modules – Modular code structure</a:t>
            </a:r>
          </a:p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Structure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threejs-game/</a:t>
            </a:r>
          </a:p>
          <a:p>
            <a:r>
              <a:t>├── index.html</a:t>
            </a:r>
          </a:p>
          <a:p>
            <a:r>
              <a:t>├── styles.css</a:t>
            </a:r>
          </a:p>
          <a:p>
            <a:r>
              <a:t>└── src/</a:t>
            </a:r>
          </a:p>
          <a:p>
            <a:r>
              <a:t>    ├── main.js</a:t>
            </a:r>
          </a:p>
          <a:p>
            <a:r>
              <a:t>    ├── world.js</a:t>
            </a:r>
          </a:p>
          <a:p>
            <a:r>
              <a:t>    ├── objects.js</a:t>
            </a:r>
          </a:p>
          <a:p>
            <a:r>
              <a:t>    ├── hud.js</a:t>
            </a:r>
          </a:p>
          <a:p>
            <a:r>
              <a:t>    ├── utils.js</a:t>
            </a:r>
          </a:p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Gameplay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Controls: WASD to move, mouse to look, R to reset.</a:t>
            </a:r>
          </a:p>
          <a:p>
            <a:r>
              <a:t>Goal: Collect all your friends before time expires.</a:t>
            </a:r>
          </a:p>
          <a:p>
            <a:r>
              <a:t>Avoid beer crates that cause knockback and cost lives.</a:t>
            </a:r>
          </a:p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Physics and Collisions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Player-body collision detection via Cannon-ES events</a:t>
            </a:r>
          </a:p>
          <a:p>
            <a:r>
              <a:t>- Friends (green) add score when touched</a:t>
            </a:r>
          </a:p>
          <a:p>
            <a:r>
              <a:t>- Beer crates (red) knock back player and reduce lives</a:t>
            </a:r>
          </a:p>
          <a:p>
            <a:r>
              <a:t>- Zero-gravity feel for space arena</a:t>
            </a:r>
          </a:p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Rubric Coverage &amp; Hosting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3D Scene, Camera, Renderer</a:t>
            </a:r>
          </a:p>
          <a:p>
            <a:r>
              <a:t>✅ Lighting &amp; World Building</a:t>
            </a:r>
          </a:p>
          <a:p>
            <a:r>
              <a:t>✅ Physics &amp; Collisions</a:t>
            </a:r>
          </a:p>
          <a:p>
            <a:r>
              <a:t>✅ Controls &amp; Scoring</a:t>
            </a:r>
          </a:p>
          <a:p>
            <a:r>
              <a:t>✅ Start/End States</a:t>
            </a:r>
          </a:p>
          <a:p>
            <a:r>
              <a:t>✅ Hosted via GitHub Pages</a:t>
            </a:r>
          </a:p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Reflection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particle bursts and audio feedback</a:t>
            </a:r>
          </a:p>
          <a:p>
            <a:r>
              <a:t>- Replace placeholder models with GLTF assets</a:t>
            </a:r>
          </a:p>
          <a:p>
            <a:r>
              <a:t>- Background music and main menu</a:t>
            </a:r>
          </a:p>
          <a:p>
            <a:r>
              <a:t>- Leaderboard via localStorage</a:t>
            </a:r>
          </a:p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