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DB7-A71A-40D7-AF33-C4ACF3547835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7269-E6C2-4B2A-93FF-801335669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4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DB7-A71A-40D7-AF33-C4ACF3547835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7269-E6C2-4B2A-93FF-801335669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34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DB7-A71A-40D7-AF33-C4ACF3547835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7269-E6C2-4B2A-93FF-801335669BC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569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DB7-A71A-40D7-AF33-C4ACF3547835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7269-E6C2-4B2A-93FF-801335669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033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DB7-A71A-40D7-AF33-C4ACF3547835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7269-E6C2-4B2A-93FF-801335669BC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2680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DB7-A71A-40D7-AF33-C4ACF3547835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7269-E6C2-4B2A-93FF-801335669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2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DB7-A71A-40D7-AF33-C4ACF3547835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7269-E6C2-4B2A-93FF-801335669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498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DB7-A71A-40D7-AF33-C4ACF3547835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7269-E6C2-4B2A-93FF-801335669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77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DB7-A71A-40D7-AF33-C4ACF3547835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7269-E6C2-4B2A-93FF-801335669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14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DB7-A71A-40D7-AF33-C4ACF3547835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7269-E6C2-4B2A-93FF-801335669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9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DB7-A71A-40D7-AF33-C4ACF3547835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7269-E6C2-4B2A-93FF-801335669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69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DB7-A71A-40D7-AF33-C4ACF3547835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7269-E6C2-4B2A-93FF-801335669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22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DB7-A71A-40D7-AF33-C4ACF3547835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7269-E6C2-4B2A-93FF-801335669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76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DB7-A71A-40D7-AF33-C4ACF3547835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7269-E6C2-4B2A-93FF-801335669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21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DB7-A71A-40D7-AF33-C4ACF3547835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7269-E6C2-4B2A-93FF-801335669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77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7269-E6C2-4B2A-93FF-801335669BC1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1DB7-A71A-40D7-AF33-C4ACF3547835}" type="datetimeFigureOut">
              <a:rPr lang="ru-RU" smtClean="0"/>
              <a:t>22.10.2020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00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1DB7-A71A-40D7-AF33-C4ACF3547835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787269-E6C2-4B2A-93FF-801335669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60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Калькулятор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034" y="353351"/>
            <a:ext cx="8596668" cy="1320800"/>
          </a:xfrm>
        </p:spPr>
        <p:txBody>
          <a:bodyPr/>
          <a:lstStyle/>
          <a:p>
            <a:r>
              <a:rPr lang="ru-RU" dirty="0" smtClean="0"/>
              <a:t>Описание возможностей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52800" y="1270000"/>
            <a:ext cx="5921202" cy="521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Программа может осуществлять 6 основных арифметических операций:</a:t>
            </a:r>
          </a:p>
          <a:p>
            <a:r>
              <a:rPr lang="ru-RU" sz="2400" b="1" dirty="0" smtClean="0"/>
              <a:t>+ </a:t>
            </a:r>
            <a:r>
              <a:rPr lang="ru-RU" sz="2400" dirty="0" smtClean="0"/>
              <a:t>Сложение</a:t>
            </a:r>
          </a:p>
          <a:p>
            <a:r>
              <a:rPr lang="ru-RU" sz="2400" dirty="0" smtClean="0"/>
              <a:t>— Вычитание</a:t>
            </a:r>
          </a:p>
          <a:p>
            <a:r>
              <a:rPr lang="ru-RU" sz="2400" dirty="0" smtClean="0"/>
              <a:t>/ Деление</a:t>
            </a:r>
          </a:p>
          <a:p>
            <a:r>
              <a:rPr lang="ru-RU" sz="2400" dirty="0" smtClean="0"/>
              <a:t>* Умножение</a:t>
            </a:r>
          </a:p>
          <a:p>
            <a:r>
              <a:rPr lang="en-US" sz="2400" dirty="0" smtClean="0"/>
              <a:t>^ </a:t>
            </a:r>
            <a:r>
              <a:rPr lang="ru-RU" sz="2400" dirty="0" smtClean="0"/>
              <a:t>Возведение в степень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4" y="1269999"/>
            <a:ext cx="2522962" cy="521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034" y="353351"/>
            <a:ext cx="8596668" cy="1320800"/>
          </a:xfrm>
        </p:spPr>
        <p:txBody>
          <a:bodyPr/>
          <a:lstStyle/>
          <a:p>
            <a:r>
              <a:rPr lang="ru-RU" dirty="0" smtClean="0"/>
              <a:t>Описание возможностей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52800" y="1270000"/>
            <a:ext cx="5921202" cy="521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Программа содержит обработчики для всех ошибок, возникающих в ходе эксплуатации:</a:t>
            </a:r>
          </a:p>
          <a:p>
            <a:r>
              <a:rPr lang="ru-RU" sz="2400" dirty="0" smtClean="0"/>
              <a:t>Синтаксических (введена пустая строка, введён недопустимый символ и т.д.)</a:t>
            </a:r>
          </a:p>
          <a:p>
            <a:r>
              <a:rPr lang="ru-RU" sz="2400" dirty="0" smtClean="0"/>
              <a:t>Смысловых (</a:t>
            </a:r>
            <a:r>
              <a:rPr lang="ru-RU" sz="2400" dirty="0"/>
              <a:t>не закрыты скобки в конце строки</a:t>
            </a:r>
            <a:r>
              <a:rPr lang="ru-RU" sz="2400" dirty="0" smtClean="0"/>
              <a:t>, нарушена сигнатура оператора и т.д.)</a:t>
            </a:r>
          </a:p>
          <a:p>
            <a:r>
              <a:rPr lang="ru-RU" sz="2400" dirty="0" smtClean="0"/>
              <a:t>Вычислительных (деление на 0, корень отрицательного числа и т.д.)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4" y="1264576"/>
            <a:ext cx="2547734" cy="522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5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034" y="353351"/>
            <a:ext cx="8596668" cy="1320800"/>
          </a:xfrm>
        </p:spPr>
        <p:txBody>
          <a:bodyPr/>
          <a:lstStyle/>
          <a:p>
            <a:r>
              <a:rPr lang="ru-RU" dirty="0" smtClean="0"/>
              <a:t>Описание возможностей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52800" y="1270000"/>
            <a:ext cx="5921202" cy="521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 вычислении учитывается приоритет операций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Результат выводится в соответствующее текстовое поле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4" y="1270000"/>
            <a:ext cx="2542885" cy="52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2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</a:t>
            </a:r>
            <a:r>
              <a:rPr lang="ru-RU" smtClean="0"/>
              <a:t>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92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96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Грань</vt:lpstr>
      <vt:lpstr>Калькулятор</vt:lpstr>
      <vt:lpstr>Описание возможностей программы</vt:lpstr>
      <vt:lpstr>Описание возможностей программы</vt:lpstr>
      <vt:lpstr>Описание возможностей программы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</dc:title>
  <dc:creator>User1</dc:creator>
  <cp:lastModifiedBy>User1</cp:lastModifiedBy>
  <cp:revision>5</cp:revision>
  <dcterms:created xsi:type="dcterms:W3CDTF">2020-10-22T07:49:24Z</dcterms:created>
  <dcterms:modified xsi:type="dcterms:W3CDTF">2020-10-22T08:30:28Z</dcterms:modified>
</cp:coreProperties>
</file>