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85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8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64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1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409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86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CE3FDB-7196-45BD-815B-4AF30D1736A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040E4B-438A-4554-A8DC-B85F9228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9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992B4-21DF-4E91-B340-4E971368B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ja-JP" altLang="en-US" sz="5400" dirty="0"/>
              <a:t>第九課　夏休みの旅行計画</a:t>
            </a:r>
            <a:br>
              <a:rPr lang="en-US" altLang="ja-JP" sz="5400" dirty="0"/>
            </a:b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胡　文海</a:t>
            </a:r>
            <a:endParaRPr lang="zh-CN" altLang="en-US" sz="3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AB288F-EA23-478F-AE47-B8D3692A5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6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748EFC-9199-4E49-B90D-F53C0671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339" y="504372"/>
            <a:ext cx="9792208" cy="1527078"/>
          </a:xfrm>
        </p:spPr>
        <p:txBody>
          <a:bodyPr>
            <a:normAutofit/>
          </a:bodyPr>
          <a:lstStyle/>
          <a:p>
            <a:r>
              <a:rPr lang="ja-JP" altLang="en-US" dirty="0"/>
              <a:t>なんて</a:t>
            </a:r>
            <a:r>
              <a:rPr lang="ja-JP" altLang="en-US" sz="2800" dirty="0"/>
              <a:t>（</a:t>
            </a:r>
            <a:r>
              <a:rPr lang="zh-CN" altLang="en-US" sz="2800" dirty="0"/>
              <a:t>简直太</a:t>
            </a:r>
            <a:r>
              <a:rPr lang="en-US" altLang="zh-CN" sz="2800" dirty="0"/>
              <a:t>···</a:t>
            </a:r>
            <a:r>
              <a:rPr lang="zh-CN" altLang="en-US" sz="2800" dirty="0"/>
              <a:t>、真是太</a:t>
            </a:r>
            <a:r>
              <a:rPr lang="en-US" altLang="zh-CN" sz="2800" dirty="0"/>
              <a:t>···</a:t>
            </a:r>
            <a:r>
              <a:rPr lang="ja-JP" altLang="en-US" sz="2800" dirty="0"/>
              <a:t>）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361C1-88D5-4246-86FB-429235CD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875" y="1864473"/>
            <a:ext cx="9792208" cy="39558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全家人一起出国了旅游，真让人羡慕。</a:t>
            </a:r>
            <a:endParaRPr lang="en-US" altLang="zh-CN" sz="2400" dirty="0"/>
          </a:p>
          <a:p>
            <a:r>
              <a:rPr lang="ja-JP" altLang="en-US" sz="2400" dirty="0"/>
              <a:t>一家そろって海外旅行だなんて、うらやましいです。</a:t>
            </a:r>
            <a:endParaRPr lang="en-US" altLang="zh-CN" sz="2400" dirty="0"/>
          </a:p>
          <a:p>
            <a:r>
              <a:rPr lang="zh-CN" altLang="en-US" sz="2400" dirty="0"/>
              <a:t>他对你说了那种话，真是太差劲了。</a:t>
            </a:r>
            <a:endParaRPr lang="en-US" altLang="zh-CN" sz="2400" dirty="0"/>
          </a:p>
          <a:p>
            <a:r>
              <a:rPr lang="ja-JP" altLang="en-US" sz="2400" dirty="0"/>
              <a:t>あなたにそんなことを言うなんて、実に最低な男だ。</a:t>
            </a:r>
            <a:endParaRPr lang="en-US" altLang="zh-CN" sz="2400" dirty="0"/>
          </a:p>
          <a:p>
            <a:r>
              <a:rPr lang="zh-CN" altLang="en-US" sz="2400" dirty="0"/>
              <a:t>在这种地方遇到你真是太巧了。</a:t>
            </a:r>
            <a:endParaRPr lang="en-US" altLang="zh-CN" sz="2400" dirty="0"/>
          </a:p>
          <a:p>
            <a:r>
              <a:rPr lang="ja-JP" altLang="en-US" sz="2400" dirty="0"/>
              <a:t>こんなところであなたに会うなんて、本当に奇遇だね。</a:t>
            </a:r>
            <a:endParaRPr lang="en-US" altLang="zh-CN" sz="2400" dirty="0"/>
          </a:p>
          <a:p>
            <a:r>
              <a:rPr lang="zh-CN" altLang="en-US" sz="2400" dirty="0"/>
              <a:t>冒着暴雨出去简直就是送死。</a:t>
            </a:r>
            <a:endParaRPr lang="en-US" altLang="zh-CN" sz="2400" dirty="0"/>
          </a:p>
          <a:p>
            <a:r>
              <a:rPr lang="ja-JP" altLang="en-US" sz="2400" dirty="0"/>
              <a:t>この吹雪の中を出ていくなんて、命を捨てに行くようなものだ。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73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BA16905-8BAD-4D17-A0F1-72113798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E67B20-3406-4598-BEFB-C9CC16D67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" r="-2" b="-2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CEF0E62-1BFE-4739-A351-C06CFB209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ja-JP" altLang="en-US" sz="4800" b="1" dirty="0">
                <a:solidFill>
                  <a:srgbClr val="FFFFFF"/>
                </a:solidFill>
              </a:rPr>
              <a:t>山登り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0B5381-2554-4208-992E-EA4F29FF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zh-CN" altLang="en-US" sz="2800">
              <a:solidFill>
                <a:srgbClr val="FFFFFF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8E7623-A792-4C37-AD4F-45BCD91FD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596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F9E2FC-6063-43BA-A326-2DAC79740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ja-JP" altLang="en-US" sz="4800" b="1" dirty="0">
                <a:solidFill>
                  <a:srgbClr val="FFFFFF"/>
                </a:solidFill>
              </a:rPr>
              <a:t>上高地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5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71E15F-126A-464D-9C53-6C325464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zh-CN" altLang="en-US" sz="2800">
              <a:solidFill>
                <a:srgbClr val="FFFFFF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3F3F7B-FB66-4945-98FA-5394B9205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" r="-2" b="-2"/>
          <a:stretch/>
        </p:blipFill>
        <p:spPr>
          <a:xfrm>
            <a:off x="38646" y="0"/>
            <a:ext cx="12153353" cy="68993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4A4F05-4809-4391-9F72-3E74A978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206" y="849996"/>
            <a:ext cx="4646862" cy="4046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b="1" dirty="0">
                <a:solidFill>
                  <a:srgbClr val="FFFF00"/>
                </a:solidFill>
              </a:rPr>
              <a:t>蛸壺や</a:t>
            </a:r>
            <a:endParaRPr lang="en-US" altLang="ja-JP" sz="4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ja-JP" altLang="en-US" sz="4800" b="1" dirty="0">
                <a:solidFill>
                  <a:srgbClr val="FFFF00"/>
                </a:solidFill>
              </a:rPr>
              <a:t>はかなき夢を</a:t>
            </a:r>
            <a:endParaRPr lang="en-US" altLang="ja-JP" sz="4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ja-JP" altLang="en-US" sz="4800" b="1" dirty="0">
                <a:solidFill>
                  <a:srgbClr val="FFFF00"/>
                </a:solidFill>
              </a:rPr>
              <a:t>夏の月</a:t>
            </a:r>
            <a:endParaRPr lang="en-US" altLang="ja-JP" sz="4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ja-JP" altLang="en-US" sz="4800" b="1" dirty="0">
                <a:solidFill>
                  <a:srgbClr val="FFFF00"/>
                </a:solidFill>
              </a:rPr>
              <a:t>　　　ーー芭蕉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9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2B1B2-C20A-4ED6-9511-8901594F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BB698F-DBA7-413A-90FE-72543ECF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54504" y="-211023"/>
            <a:ext cx="5460032" cy="7280045"/>
          </a:xfrm>
        </p:spPr>
      </p:pic>
    </p:spTree>
    <p:extLst>
      <p:ext uri="{BB962C8B-B14F-4D97-AF65-F5344CB8AC3E}">
        <p14:creationId xmlns:p14="http://schemas.microsoft.com/office/powerpoint/2010/main" val="36999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475B61-9F29-4D9A-8563-D84B4756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zh-CN" altLang="en-US" sz="2800">
              <a:solidFill>
                <a:srgbClr val="FFFFFF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90EA43-3708-4ADF-A2A0-F699E3DE3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3" b="2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3E57-BB2D-4A49-9AD6-8BAD3114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6812" y="2149813"/>
            <a:ext cx="2457468" cy="4046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5400" b="1" dirty="0">
                <a:solidFill>
                  <a:srgbClr val="FFFFFF"/>
                </a:solidFill>
              </a:rPr>
              <a:t>肝試し</a:t>
            </a:r>
            <a:endParaRPr lang="en-US" sz="5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6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57CD9-3954-4EBB-BCC8-437479D8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84" y="443811"/>
            <a:ext cx="10058400" cy="1371600"/>
          </a:xfrm>
        </p:spPr>
        <p:txBody>
          <a:bodyPr/>
          <a:lstStyle/>
          <a:p>
            <a:r>
              <a:rPr lang="ja-JP" altLang="en-US" dirty="0"/>
              <a:t>なんて</a:t>
            </a:r>
            <a:r>
              <a:rPr lang="ja-JP" altLang="en-US" sz="3600" dirty="0"/>
              <a:t>（</a:t>
            </a:r>
            <a:r>
              <a:rPr lang="zh-CN" altLang="en-US" sz="3600" dirty="0"/>
              <a:t>表示轻蔑</a:t>
            </a:r>
            <a:r>
              <a:rPr lang="en-US" altLang="zh-CN" sz="3600" dirty="0"/>
              <a:t>/···</a:t>
            </a:r>
            <a:r>
              <a:rPr lang="zh-CN" altLang="en-US" sz="3600" dirty="0"/>
              <a:t>之类的</a:t>
            </a:r>
            <a:r>
              <a:rPr lang="ja-JP" altLang="en-US" sz="3600" dirty="0"/>
              <a:t>）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AAFED-9B57-4453-B8BC-FC529063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53" y="1762265"/>
            <a:ext cx="10058400" cy="393192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我讨厌透你了。</a:t>
            </a:r>
            <a:endParaRPr lang="en-US" altLang="zh-CN" sz="2800" dirty="0"/>
          </a:p>
          <a:p>
            <a:r>
              <a:rPr lang="ja-JP" altLang="en-US" sz="2800" dirty="0"/>
              <a:t>お前なんて大嫌いだ。</a:t>
            </a:r>
            <a:endParaRPr lang="en-US" altLang="zh-CN" sz="2800" dirty="0"/>
          </a:p>
          <a:p>
            <a:r>
              <a:rPr lang="zh-CN" altLang="en-US" sz="2800" dirty="0"/>
              <a:t>那种荒唐话，没有人会信。</a:t>
            </a:r>
            <a:endParaRPr lang="en-US" altLang="zh-CN" sz="2800" dirty="0"/>
          </a:p>
          <a:p>
            <a:r>
              <a:rPr lang="ja-JP" altLang="en-US" sz="2800" dirty="0"/>
              <a:t>そんなバカげた話なんて、誰も信じませんよ。</a:t>
            </a:r>
            <a:endParaRPr lang="en-US" altLang="zh-CN" sz="2800" dirty="0"/>
          </a:p>
          <a:p>
            <a:r>
              <a:rPr lang="zh-CN" altLang="en-US" sz="2800" dirty="0"/>
              <a:t>他说的话肯定是谎话。</a:t>
            </a:r>
            <a:endParaRPr lang="en-US" altLang="zh-CN" sz="2800" dirty="0"/>
          </a:p>
          <a:p>
            <a:r>
              <a:rPr lang="ja-JP" altLang="en-US" sz="2800" dirty="0"/>
              <a:t>あの人の言うことなんて、嘘に決まっている。</a:t>
            </a:r>
            <a:endParaRPr lang="en-US" altLang="zh-CN" sz="2800" dirty="0"/>
          </a:p>
          <a:p>
            <a:r>
              <a:rPr lang="zh-CN" altLang="en-US" sz="2800" dirty="0"/>
              <a:t>法国菜那么贵太奇怪了。</a:t>
            </a:r>
            <a:endParaRPr lang="en-US" altLang="zh-CN" sz="2800" dirty="0"/>
          </a:p>
          <a:p>
            <a:pPr marL="0" indent="0">
              <a:buNone/>
            </a:pPr>
            <a:r>
              <a:rPr lang="ja-JP" altLang="en-US" sz="2800" dirty="0"/>
              <a:t>フランス料理なんてあんなに高いのはおかしいよ。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98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C59F3-300A-499E-9CB6-1990403E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なんてことない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2CC9D-09D3-4E5A-AD7E-6966CFBD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これくらいのけが、なんてことないさ。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この程度の仕事は何てことない。一日で片付くさ。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一見なんてことない仕事のようだけれど、やってみると非常に手間がかかる。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007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6F087-4F2F-4294-9F26-F5AC5317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なんて</a:t>
            </a:r>
            <a:r>
              <a:rPr lang="ja-JP" altLang="en-US" sz="2400" dirty="0"/>
              <a:t>（</a:t>
            </a:r>
            <a:r>
              <a:rPr lang="zh-CN" altLang="en-US" sz="2400" dirty="0"/>
              <a:t>说</a:t>
            </a:r>
            <a:r>
              <a:rPr lang="en-US" altLang="zh-CN" sz="2400" dirty="0"/>
              <a:t>/</a:t>
            </a:r>
            <a:r>
              <a:rPr lang="zh-CN" altLang="en-US" sz="2400" dirty="0"/>
              <a:t>想</a:t>
            </a:r>
            <a:r>
              <a:rPr lang="en-US" altLang="zh-CN" sz="2400" dirty="0"/>
              <a:t>···</a:t>
            </a:r>
            <a:r>
              <a:rPr lang="zh-CN" altLang="en-US" sz="2400" dirty="0"/>
              <a:t>什么的</a:t>
            </a:r>
            <a:r>
              <a:rPr lang="ja-JP" altLang="en-US" sz="2400" dirty="0"/>
              <a:t>）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4EA54-AE4C-49AA-ACB2-22640027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628" y="2014194"/>
            <a:ext cx="10058400" cy="393192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儿子说不愿意上大学，真是没办法。</a:t>
            </a:r>
            <a:endParaRPr lang="en-US" altLang="zh-CN" sz="2800" dirty="0"/>
          </a:p>
          <a:p>
            <a:r>
              <a:rPr lang="ja-JP" altLang="en-US" sz="2800" dirty="0"/>
              <a:t>息子が大学進学は嫌だなんて言い出して困っている。</a:t>
            </a:r>
            <a:endParaRPr lang="en-US" altLang="zh-CN" sz="2800" dirty="0"/>
          </a:p>
          <a:p>
            <a:r>
              <a:rPr lang="zh-CN" altLang="en-US" sz="2800" dirty="0"/>
              <a:t>他好像说我在骗他，其实正是他在说谎。</a:t>
            </a:r>
            <a:endParaRPr lang="en-US" altLang="zh-CN" sz="2800" dirty="0"/>
          </a:p>
          <a:p>
            <a:r>
              <a:rPr lang="ja-JP" altLang="en-US" sz="2800" dirty="0"/>
              <a:t>私は彼をだましたなんて言っているらしいけど、彼のほうこそ嘘をついているんです。</a:t>
            </a:r>
            <a:endParaRPr lang="en-US" altLang="zh-CN" sz="2800" dirty="0"/>
          </a:p>
          <a:p>
            <a:r>
              <a:rPr lang="zh-CN" altLang="en-US" sz="2800" dirty="0"/>
              <a:t>以为道了歉就能原谅，快丢掉这种天真的想法。</a:t>
            </a:r>
            <a:endParaRPr lang="en-US" altLang="zh-CN" sz="2800" dirty="0"/>
          </a:p>
          <a:p>
            <a:r>
              <a:rPr lang="ja-JP" altLang="en-US" sz="2800" dirty="0"/>
              <a:t>謝れば許してもらえるなんて甘い考えは捨てなさい。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92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305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MS Mincho</vt:lpstr>
      <vt:lpstr>Century Gothic</vt:lpstr>
      <vt:lpstr>Garamond</vt:lpstr>
      <vt:lpstr>肥皂</vt:lpstr>
      <vt:lpstr>第九課　夏休みの旅行計画 胡　文海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なんて（表示轻蔑/···之类的）</vt:lpstr>
      <vt:lpstr>なんてことない</vt:lpstr>
      <vt:lpstr>なんて（说/想···什么的）</vt:lpstr>
      <vt:lpstr>なんて（简直太···、真是太···）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第九課　夏休みの旅行計画 胡　文海</dc:title>
  <dc:creator>胡 文海</dc:creator>
  <cp:lastModifiedBy>胡 文海</cp:lastModifiedBy>
  <cp:revision>7</cp:revision>
  <dcterms:created xsi:type="dcterms:W3CDTF">2019-12-03T09:46:53Z</dcterms:created>
  <dcterms:modified xsi:type="dcterms:W3CDTF">2019-12-03T10:07:36Z</dcterms:modified>
</cp:coreProperties>
</file>