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04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08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456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11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68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565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04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90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84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0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84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0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7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6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BA07A9-1F35-42D2-969F-12C4407F95E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5B63-75F9-42CF-9674-3E7D2B4C9A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467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6043" y="1870365"/>
            <a:ext cx="8384569" cy="2269374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Dinosaur Game</a:t>
            </a:r>
            <a:endParaRPr lang="ru-RU" b="1" i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6" y="283607"/>
            <a:ext cx="4058449" cy="28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07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ru-RU" b="1" dirty="0">
                <a:solidFill>
                  <a:schemeClr val="bg1"/>
                </a:solidFill>
              </a:rPr>
              <a:t>Жанр игры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Игра относится к жанру </a:t>
            </a:r>
            <a:r>
              <a:rPr lang="ru-RU" dirty="0" err="1"/>
              <a:t>экшен</a:t>
            </a:r>
            <a:r>
              <a:rPr lang="ru-RU" dirty="0"/>
              <a:t> игры. Игра очень динамичная и проверяет вашу реакцию.</a:t>
            </a:r>
          </a:p>
        </p:txBody>
      </p:sp>
    </p:spTree>
    <p:extLst>
      <p:ext uri="{BB962C8B-B14F-4D97-AF65-F5344CB8AC3E}">
        <p14:creationId xmlns:p14="http://schemas.microsoft.com/office/powerpoint/2010/main" val="9496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Заставка игры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5" y="2564699"/>
            <a:ext cx="3282286" cy="227829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94" y="2277001"/>
            <a:ext cx="2460274" cy="24602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71" y="3507138"/>
            <a:ext cx="4317076" cy="259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695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играть?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995" y="157078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игры это перепрыгнуть как можно больше препятствий, чтобы перепрыгнуть нужно нажать клавишу </a:t>
            </a:r>
            <a:r>
              <a:rPr lang="ru-RU" dirty="0">
                <a:solidFill>
                  <a:schemeClr val="bg1"/>
                </a:solidFill>
              </a:rPr>
              <a:t>пробел. </a:t>
            </a:r>
            <a:r>
              <a:rPr lang="ru-RU" dirty="0"/>
              <a:t>Слева в верху экрана </a:t>
            </a:r>
            <a:r>
              <a:rPr lang="ru-RU" dirty="0" err="1"/>
              <a:t>отоброжаются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ваши жизни(</a:t>
            </a:r>
            <a:r>
              <a:rPr lang="en-US" dirty="0" err="1">
                <a:solidFill>
                  <a:schemeClr val="bg1"/>
                </a:solidFill>
              </a:rPr>
              <a:t>hp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/>
              <a:t>Справа  вы можете наблюдать счетчик пройденных препятствий.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95" y="3724433"/>
            <a:ext cx="4473270" cy="2683962"/>
          </a:xfrm>
          <a:prstGeom prst="rect">
            <a:avLst/>
          </a:prstGeom>
        </p:spPr>
      </p:pic>
      <p:sp>
        <p:nvSpPr>
          <p:cNvPr id="6" name="AutoShape 4" descr="Как вставить пробелы в HTML - wikiHo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16" y="4771505"/>
            <a:ext cx="495715" cy="9947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880474" y="4714967"/>
            <a:ext cx="1159360" cy="11078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93" y="4616201"/>
            <a:ext cx="1738321" cy="12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2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5775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Видеофрагмент с нашей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https://youtu.be/YDNlIc2gz4g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710" y="2128058"/>
            <a:ext cx="9718326" cy="183662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Спасибо за Просмотр!!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74" y="2514289"/>
            <a:ext cx="5922560" cy="4110954"/>
          </a:xfrm>
        </p:spPr>
      </p:pic>
    </p:spTree>
    <p:extLst>
      <p:ext uri="{BB962C8B-B14F-4D97-AF65-F5344CB8AC3E}">
        <p14:creationId xmlns:p14="http://schemas.microsoft.com/office/powerpoint/2010/main" val="2685896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597</TotalTime>
  <Words>76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Dinosaur Game</vt:lpstr>
      <vt:lpstr> Жанр игры:</vt:lpstr>
      <vt:lpstr>Заставка игры</vt:lpstr>
      <vt:lpstr>Как играть?</vt:lpstr>
      <vt:lpstr>Презентация PowerPoint</vt:lpstr>
      <vt:lpstr>Видеофрагмент с нашей игры</vt:lpstr>
      <vt:lpstr>Спасибо за Просмотр!!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</dc:title>
  <dc:creator>Матвей</dc:creator>
  <cp:lastModifiedBy>группы стационара</cp:lastModifiedBy>
  <cp:revision>13</cp:revision>
  <dcterms:created xsi:type="dcterms:W3CDTF">2022-07-03T11:17:22Z</dcterms:created>
  <dcterms:modified xsi:type="dcterms:W3CDTF">2022-07-08T14:38:59Z</dcterms:modified>
</cp:coreProperties>
</file>