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576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2689A-DC92-4548-AFC5-FE3E1A91071C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259F-4AEF-453E-8BFC-1E5C8F20C02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D259F-4AEF-453E-8BFC-1E5C8F20C027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815666"/>
            <a:ext cx="6480720" cy="810090"/>
          </a:xfrm>
        </p:spPr>
        <p:txBody>
          <a:bodyPr/>
          <a:lstStyle>
            <a:lvl1pPr>
              <a:defRPr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564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880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369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6705600" y="48815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691680" y="143662"/>
            <a:ext cx="7344816" cy="918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683568" y="1167594"/>
            <a:ext cx="7128792" cy="351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4301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800" y="3305176"/>
            <a:ext cx="5722913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800" y="2180035"/>
            <a:ext cx="5722913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665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545637"/>
            <a:ext cx="4320480" cy="3070436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1553542"/>
            <a:ext cx="4320480" cy="3070436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133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437624"/>
            <a:ext cx="4176464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1917446"/>
            <a:ext cx="4176464" cy="2963466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450720"/>
            <a:ext cx="4248472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1930542"/>
            <a:ext cx="4248472" cy="2963466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1" y="4808172"/>
            <a:ext cx="1215489" cy="273844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4767263"/>
            <a:ext cx="1649592" cy="273844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1" y="4767263"/>
            <a:ext cx="1215489" cy="273844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993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245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595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385216"/>
            <a:ext cx="3008313" cy="691109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437625"/>
            <a:ext cx="5111750" cy="3265010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48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5860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143662"/>
            <a:ext cx="7344816" cy="918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1167594"/>
            <a:ext cx="7128792" cy="351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D656B2DB-536B-4E05-934B-7C18221426F1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22F04D6D-BA56-4ABE-98DC-E8E83F9CBC6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620688" y="34391"/>
            <a:ext cx="757762" cy="56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User\Desktop\zapis_igry.mp4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398034" cy="51435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zapis_igry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1" y="-142894"/>
            <a:ext cx="4095755" cy="5286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ugli-zelenih-ottenkov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ugli-zelenih-ottenkov</Template>
  <TotalTime>220</TotalTime>
  <Words>1</Words>
  <Application>Microsoft Office PowerPoint</Application>
  <PresentationFormat>Экран (16:9)</PresentationFormat>
  <Paragraphs>1</Paragraphs>
  <Slides>8</Slides>
  <Notes>1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ugli-zelenih-ottenkov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22</cp:revision>
  <dcterms:created xsi:type="dcterms:W3CDTF">2022-06-28T09:26:36Z</dcterms:created>
  <dcterms:modified xsi:type="dcterms:W3CDTF">2022-06-28T13:06:57Z</dcterms:modified>
</cp:coreProperties>
</file>