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7b00aa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7b00aa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7b00aa5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7b00aa5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b00aa5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b00aa5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b00aa5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7b00aa5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7b00aa5d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7b00aa5d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7b00aa5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7b00aa5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1700"/>
            <a:ext cx="8520600" cy="10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9FC5E8"/>
                </a:highlight>
              </a:rPr>
              <a:t>Space killer</a:t>
            </a:r>
            <a:endParaRPr>
              <a:highlight>
                <a:srgbClr val="9FC5E8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2800" y="30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Что будет в этой захватывающей игре?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039075" y="2723325"/>
            <a:ext cx="6513600" cy="13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01675" y="2723325"/>
            <a:ext cx="60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 будете играть за маленький кораблик, который   пытается выжить при этом убивая всё на пути.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Жанр игры: шутер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22963" y="294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Игра будет приветствовать вас очень привлекательным меню. В этом меню вы можете лишь начать игру ведь зачем вам что-то другое.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87025" y="1743025"/>
            <a:ext cx="6129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200" y="0"/>
            <a:ext cx="2918100" cy="2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85700" y="906600"/>
            <a:ext cx="56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игры является уничтожение босса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9950" y="2780625"/>
            <a:ext cx="34683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 босса есть 2 вида атак и rage мод когда мало жизней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675" y="1783234"/>
            <a:ext cx="2277550" cy="22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999250" y="1915050"/>
            <a:ext cx="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</a:rPr>
              <a:t>boss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508263" y="4001350"/>
            <a:ext cx="1344600" cy="83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76075" y="161300"/>
            <a:ext cx="82602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пути игрока также будут попадаться разные бонусы, которые могут как помочь, так и помешать игроку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35050" y="4425100"/>
            <a:ext cx="42603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67762">
            <a:off x="7787475" y="429192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496627">
            <a:off x="8480425" y="4550075"/>
            <a:ext cx="2095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1475" y="4211200"/>
            <a:ext cx="6381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50786">
            <a:off x="8311725" y="4285225"/>
            <a:ext cx="282650" cy="44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158609">
            <a:off x="7709100" y="4550075"/>
            <a:ext cx="2095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90400" y="3867850"/>
            <a:ext cx="354800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Бонусы будут падать с метеоритов которые могут убить игрока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145925" y="1357650"/>
            <a:ext cx="29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Диаграмма классов</a:t>
            </a:r>
            <a:endParaRPr sz="232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06850" y="1653675"/>
            <a:ext cx="29541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80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419525" y="4573100"/>
            <a:ext cx="2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