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330A-6B9D-46B6-94F5-E905B8AB3BE5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C196-C46B-4AE6-9591-10952C444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2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414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027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066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548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300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9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9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524001"/>
            <a:ext cx="10162117" cy="17510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609601" y="6243638"/>
            <a:ext cx="2842684" cy="455612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4165601" y="6243638"/>
            <a:ext cx="3858684" cy="455612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737601" y="6243638"/>
            <a:ext cx="2842684" cy="455612"/>
          </a:xfrm>
        </p:spPr>
        <p:txBody>
          <a:bodyPr/>
          <a:lstStyle>
            <a:lvl1pPr>
              <a:defRPr/>
            </a:lvl1pPr>
          </a:lstStyle>
          <a:p>
            <a:fld id="{6757520F-A428-4913-9B08-B9ABEFD115D0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423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2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6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5476-756C-43E7-9D75-BF3881641761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92A3-1123-4F96-BDF9-A2BE76C5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560320" y="3959225"/>
            <a:ext cx="7531418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0" indent="0" algn="ctr">
              <a:spcBef>
                <a:spcPts val="600"/>
              </a:spcBef>
              <a:buSzPct val="65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sz="6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Цикл</a:t>
            </a:r>
            <a:r>
              <a:rPr lang="en-US" altLang="ru-RU" sz="6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6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 параметром</a:t>
            </a:r>
            <a:endParaRPr lang="ru-RU" altLang="ru-RU" sz="65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spcBef>
                <a:spcPts val="600"/>
              </a:spcBef>
              <a:buSzPct val="65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819400" y="6119813"/>
            <a:ext cx="6553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buSzPct val="65000"/>
            </a:pP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Преподаватель</a:t>
            </a:r>
          </a:p>
        </p:txBody>
      </p:sp>
    </p:spTree>
    <p:extLst>
      <p:ext uri="{BB962C8B-B14F-4D97-AF65-F5344CB8AC3E}">
        <p14:creationId xmlns:p14="http://schemas.microsoft.com/office/powerpoint/2010/main" val="1661282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004" y="576350"/>
            <a:ext cx="10162117" cy="720435"/>
          </a:xfrm>
        </p:spPr>
        <p:txBody>
          <a:bodyPr/>
          <a:lstStyle/>
          <a:p>
            <a:r>
              <a:rPr lang="ru-RU" dirty="0" smtClean="0"/>
              <a:t>Схема циклического алгоритма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77" y="1382511"/>
            <a:ext cx="4552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47851" y="1125538"/>
            <a:ext cx="8569325" cy="863600"/>
          </a:xfrm>
          <a:ln/>
        </p:spPr>
        <p:txBody>
          <a:bodyPr/>
          <a:lstStyle/>
          <a:p>
            <a:pPr indent="-341313">
              <a:spcBef>
                <a:spcPts val="600"/>
              </a:spcBef>
              <a:buSzPct val="6500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/>
              <a:t>Используется, когда известно точное количество повторов, которое нужно выполнить (регулярный цикл). 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919288" y="2060576"/>
            <a:ext cx="7632701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2400" dirty="0" smtClean="0"/>
              <a:t>for </a:t>
            </a:r>
            <a:r>
              <a:rPr lang="ru-RU" altLang="ru-RU" sz="2400" dirty="0" smtClean="0"/>
              <a:t>(</a:t>
            </a:r>
            <a:r>
              <a:rPr lang="en-US" altLang="ru-RU" sz="2400" dirty="0" err="1" smtClean="0"/>
              <a:t>int</a:t>
            </a:r>
            <a:r>
              <a:rPr lang="en-US" altLang="ru-RU" sz="2400" dirty="0" smtClean="0"/>
              <a:t> </a:t>
            </a:r>
            <a:r>
              <a:rPr lang="en-US" altLang="ru-RU" sz="2400" dirty="0" err="1" smtClean="0"/>
              <a:t>i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= </a:t>
            </a:r>
            <a:r>
              <a:rPr lang="en-US" altLang="ru-RU" sz="2400" dirty="0" smtClean="0"/>
              <a:t>1</a:t>
            </a:r>
            <a:r>
              <a:rPr lang="ru-RU" altLang="ru-RU" sz="2400" dirty="0" smtClean="0"/>
              <a:t>; </a:t>
            </a:r>
            <a:r>
              <a:rPr lang="ru-RU" altLang="ru-RU" sz="2400" dirty="0"/>
              <a:t>x &lt;= </a:t>
            </a:r>
            <a:r>
              <a:rPr lang="en-US" altLang="ru-RU" sz="2400" dirty="0" smtClean="0"/>
              <a:t>10</a:t>
            </a:r>
            <a:r>
              <a:rPr lang="ru-RU" altLang="ru-RU" sz="2400" dirty="0" smtClean="0"/>
              <a:t>; </a:t>
            </a:r>
            <a:r>
              <a:rPr lang="en-US" altLang="ru-RU" sz="2400" dirty="0" err="1" smtClean="0"/>
              <a:t>i</a:t>
            </a:r>
            <a:r>
              <a:rPr lang="ru-RU" altLang="ru-RU" sz="2400" dirty="0" smtClean="0"/>
              <a:t> = </a:t>
            </a:r>
            <a:r>
              <a:rPr lang="en-US" altLang="ru-RU" sz="2400" dirty="0" err="1" smtClean="0"/>
              <a:t>i</a:t>
            </a:r>
            <a:r>
              <a:rPr lang="en-US" altLang="ru-RU" sz="2400" dirty="0" smtClean="0"/>
              <a:t> + 1</a:t>
            </a:r>
            <a:r>
              <a:rPr lang="ru-RU" altLang="ru-RU" sz="2400" dirty="0" smtClean="0"/>
              <a:t>)</a:t>
            </a:r>
            <a:endParaRPr lang="ru-RU" altLang="ru-RU" sz="2400" dirty="0"/>
          </a:p>
          <a:p>
            <a:pPr>
              <a:buClrTx/>
              <a:buFontTx/>
              <a:buNone/>
            </a:pPr>
            <a:r>
              <a:rPr lang="ru-RU" altLang="ru-RU" sz="2400" dirty="0"/>
              <a:t>{</a:t>
            </a:r>
          </a:p>
          <a:p>
            <a:pPr lvl="1"/>
            <a:r>
              <a:rPr lang="ru-RU" altLang="ru-RU" sz="2400" dirty="0" smtClean="0"/>
              <a:t>//тел</a:t>
            </a:r>
            <a:r>
              <a:rPr lang="ru-RU" altLang="ru-RU" sz="2400" dirty="0"/>
              <a:t>о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цикла</a:t>
            </a:r>
          </a:p>
          <a:p>
            <a:pPr lvl="1"/>
            <a:r>
              <a:rPr lang="ru-RU" altLang="ru-RU" sz="2400" dirty="0"/>
              <a:t>операторы;</a:t>
            </a:r>
          </a:p>
          <a:p>
            <a:pPr>
              <a:buClrTx/>
              <a:buFontTx/>
              <a:buNone/>
            </a:pPr>
            <a:r>
              <a:rPr lang="ru-RU" altLang="ru-RU" sz="2400" dirty="0"/>
              <a:t>} 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992314" y="4221164"/>
            <a:ext cx="835183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360363"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AutoNum type="arabicPeriod"/>
            </a:pPr>
            <a:r>
              <a:rPr lang="ru-RU" altLang="ru-RU" dirty="0" smtClean="0"/>
              <a:t>Задать </a:t>
            </a:r>
            <a:r>
              <a:rPr lang="ru-RU" altLang="ru-RU" dirty="0"/>
              <a:t>начальное значение </a:t>
            </a:r>
            <a:r>
              <a:rPr lang="ru-RU" altLang="ru-RU" dirty="0" smtClean="0"/>
              <a:t>счетчику цикла </a:t>
            </a:r>
            <a:r>
              <a:rPr lang="en-US" altLang="ru-RU" dirty="0" err="1" smtClean="0"/>
              <a:t>i</a:t>
            </a:r>
            <a:r>
              <a:rPr lang="ru-RU" altLang="ru-RU" dirty="0" smtClean="0"/>
              <a:t> </a:t>
            </a:r>
            <a:r>
              <a:rPr lang="ru-RU" altLang="ru-RU" dirty="0"/>
              <a:t>= </a:t>
            </a:r>
            <a:r>
              <a:rPr lang="ru-RU" altLang="ru-RU" dirty="0" smtClean="0"/>
              <a:t>1</a:t>
            </a:r>
            <a:endParaRPr lang="en-US" altLang="ru-RU" dirty="0" smtClean="0"/>
          </a:p>
          <a:p>
            <a:pPr>
              <a:buClrTx/>
              <a:buFontTx/>
              <a:buAutoNum type="arabicPeriod"/>
            </a:pPr>
            <a:r>
              <a:rPr lang="ru-RU" altLang="ru-RU" dirty="0" smtClean="0"/>
              <a:t>Проверить условие продолжения цикла x &lt;= 10</a:t>
            </a:r>
          </a:p>
          <a:p>
            <a:pPr marL="1587" indent="0"/>
            <a:r>
              <a:rPr lang="ru-RU" altLang="ru-RU" i="1" dirty="0" smtClean="0"/>
              <a:t>если условие истинно</a:t>
            </a:r>
            <a:r>
              <a:rPr lang="ru-RU" altLang="ru-RU" dirty="0" smtClean="0"/>
              <a:t> - выполнить тело</a:t>
            </a:r>
          </a:p>
          <a:p>
            <a:pPr marL="1587" indent="0">
              <a:buClrTx/>
            </a:pPr>
            <a:r>
              <a:rPr lang="ru-RU" altLang="ru-RU" i="1" dirty="0" smtClean="0"/>
              <a:t>если ложно</a:t>
            </a:r>
            <a:r>
              <a:rPr lang="ru-RU" altLang="ru-RU" dirty="0" smtClean="0"/>
              <a:t> – перейти к выполнению команды, следующей за циклом</a:t>
            </a:r>
          </a:p>
          <a:p>
            <a:pPr>
              <a:buClrTx/>
              <a:buFontTx/>
              <a:buNone/>
            </a:pPr>
            <a:r>
              <a:rPr lang="ru-RU" altLang="ru-RU" dirty="0" smtClean="0"/>
              <a:t>3</a:t>
            </a:r>
            <a:r>
              <a:rPr lang="ru-RU" altLang="ru-RU" dirty="0"/>
              <a:t>. Изменить значение управляющей переменной цикла </a:t>
            </a:r>
            <a:r>
              <a:rPr lang="en-US" altLang="ru-RU" dirty="0" err="1"/>
              <a:t>i</a:t>
            </a:r>
            <a:r>
              <a:rPr lang="ru-RU" altLang="ru-RU" dirty="0"/>
              <a:t> = </a:t>
            </a:r>
            <a:r>
              <a:rPr lang="en-US" altLang="ru-RU" dirty="0" err="1"/>
              <a:t>i</a:t>
            </a:r>
            <a:r>
              <a:rPr lang="en-US" altLang="ru-RU" dirty="0"/>
              <a:t> + </a:t>
            </a:r>
            <a:r>
              <a:rPr lang="en-US" altLang="ru-RU" dirty="0" smtClean="0"/>
              <a:t>1</a:t>
            </a:r>
            <a:endParaRPr lang="ru-RU" altLang="ru-RU" dirty="0" smtClean="0"/>
          </a:p>
          <a:p>
            <a:pPr>
              <a:buClrTx/>
              <a:buFontTx/>
              <a:buNone/>
            </a:pPr>
            <a:r>
              <a:rPr lang="ru-RU" altLang="ru-RU" dirty="0" smtClean="0"/>
              <a:t>4. Перейти к пункту 2</a:t>
            </a:r>
            <a:endParaRPr lang="ru-RU" altLang="ru-RU" dirty="0"/>
          </a:p>
          <a:p>
            <a:pPr>
              <a:buClrTx/>
              <a:buFontTx/>
              <a:buNone/>
            </a:pPr>
            <a:endParaRPr lang="ru-RU" altLang="ru-RU" dirty="0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1919288" y="1196975"/>
            <a:ext cx="8424862" cy="6921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9999"/>
              </a:gs>
              <a:gs pos="100000">
                <a:srgbClr val="FFFFFF"/>
              </a:gs>
            </a:gsLst>
            <a:lin ang="5400000" scaled="1"/>
          </a:gradFill>
          <a:ln w="1908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ru-RU" altLang="ru-RU" sz="32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интаксис</a:t>
            </a:r>
            <a:r>
              <a:rPr lang="ru-RU" altLang="ru-RU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цикла </a:t>
            </a:r>
            <a:r>
              <a:rPr lang="en-US" altLang="ru-RU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endParaRPr lang="en-US" altLang="ru-RU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717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2000" fill="hold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2000" fill="hold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200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2000" fill="hold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2000" fill="hold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2000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2000" fill="hold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2000" fill="hold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2000" fill="hold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2000" fill="hold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4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2000" fill="hold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2000" fill="hold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2000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4872039" y="1773238"/>
            <a:ext cx="3095625" cy="863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FFFFFF"/>
              </a:gs>
              <a:gs pos="100000">
                <a:srgbClr val="009999"/>
              </a:gs>
            </a:gsLst>
            <a:lin ang="5400000" scaled="1"/>
          </a:gradFill>
          <a:ln w="1908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Как исполняется программа ?</a:t>
            </a:r>
          </a:p>
        </p:txBody>
      </p:sp>
    </p:spTree>
    <p:extLst>
      <p:ext uri="{BB962C8B-B14F-4D97-AF65-F5344CB8AC3E}">
        <p14:creationId xmlns:p14="http://schemas.microsoft.com/office/powerpoint/2010/main" val="599004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196976"/>
            <a:ext cx="6130925" cy="5040313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009999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/>
              <a:t>Кубы всех целых чисел в диапазоне от 5 до -3</a:t>
            </a:r>
          </a:p>
          <a:p>
            <a:pPr marL="669925" lvl="1" indent="-323850">
              <a:spcBef>
                <a:spcPts val="450"/>
              </a:spcBef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(конечное значение управляющей переменной цикла </a:t>
            </a:r>
            <a:r>
              <a:rPr lang="en-US" altLang="ru-RU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ru-RU" altLang="ru-RU" sz="1800"/>
              <a:t> </a:t>
            </a:r>
            <a:r>
              <a:rPr lang="en-US" altLang="ru-RU" sz="1800"/>
              <a:t> </a:t>
            </a:r>
            <a:r>
              <a:rPr lang="ru-RU" altLang="ru-RU" sz="1800"/>
              <a:t>меньше ее начального значения)</a:t>
            </a:r>
          </a:p>
          <a:p>
            <a:pPr marL="341313" indent="-341313">
              <a:spcBef>
                <a:spcPts val="45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#include&lt;iostream.h&gt;</a:t>
            </a:r>
          </a:p>
          <a:p>
            <a:pPr marL="341313" indent="-341313">
              <a:spcBef>
                <a:spcPts val="45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main()</a:t>
            </a:r>
          </a:p>
          <a:p>
            <a:pPr marL="341313" indent="-341313">
              <a:spcBef>
                <a:spcPts val="45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{</a:t>
            </a:r>
          </a:p>
          <a:p>
            <a:pPr marL="669925" lvl="1" indent="-323850">
              <a:spcBef>
                <a:spcPts val="450"/>
              </a:spcBef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int i, a = 5, b = -3, y;</a:t>
            </a:r>
          </a:p>
          <a:p>
            <a:pPr marL="669925" lvl="1" indent="-323850">
              <a:spcBef>
                <a:spcPts val="450"/>
              </a:spcBef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for(i = a; i &gt;= b; i--)</a:t>
            </a:r>
          </a:p>
          <a:p>
            <a:pPr marL="669925" lvl="1" indent="-323850">
              <a:spcBef>
                <a:spcPts val="450"/>
              </a:spcBef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{</a:t>
            </a:r>
          </a:p>
          <a:p>
            <a:pPr marL="1022350" lvl="2" indent="-349250">
              <a:spcBef>
                <a:spcPts val="45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y = i * i * i;</a:t>
            </a:r>
          </a:p>
          <a:p>
            <a:pPr marL="1022350" lvl="2" indent="-349250">
              <a:spcBef>
                <a:spcPts val="45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cout &lt;&lt; "y = " &lt;&lt; i &lt;&lt; " * " &lt;&lt; i &lt;&lt; " * " &lt;&lt; i</a:t>
            </a:r>
          </a:p>
          <a:p>
            <a:pPr marL="1339850" lvl="3" indent="-314325">
              <a:spcBef>
                <a:spcPts val="450"/>
              </a:spcBef>
              <a:buSzPct val="7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/>
              <a:t>&lt;&lt; " = " &lt;&lt; y &lt;&lt; endl;</a:t>
            </a:r>
          </a:p>
          <a:p>
            <a:pPr marL="669925" lvl="1" indent="-323850">
              <a:spcBef>
                <a:spcPts val="450"/>
              </a:spcBef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}</a:t>
            </a:r>
          </a:p>
          <a:p>
            <a:pPr marL="341313" indent="-341313">
              <a:spcBef>
                <a:spcPts val="45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/>
              <a:t>}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112126" y="2349501"/>
            <a:ext cx="24114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y = 5 * 5 * 5 = 125</a:t>
            </a:r>
          </a:p>
          <a:p>
            <a:pPr>
              <a:buClrTx/>
              <a:buFontTx/>
              <a:buNone/>
            </a:pPr>
            <a:r>
              <a:rPr lang="ru-RU" altLang="ru-RU"/>
              <a:t>y = 4 * 4 * 4 = 64</a:t>
            </a:r>
          </a:p>
          <a:p>
            <a:pPr>
              <a:buClrTx/>
              <a:buFontTx/>
              <a:buNone/>
            </a:pPr>
            <a:r>
              <a:rPr lang="ru-RU" altLang="ru-RU"/>
              <a:t>y = 3 * 3 * 3 = 27</a:t>
            </a:r>
          </a:p>
          <a:p>
            <a:pPr>
              <a:buClrTx/>
              <a:buFontTx/>
              <a:buNone/>
            </a:pPr>
            <a:r>
              <a:rPr lang="ru-RU" altLang="ru-RU"/>
              <a:t>y = 2 * 2 * 2 = 8</a:t>
            </a:r>
          </a:p>
          <a:p>
            <a:pPr>
              <a:buClrTx/>
              <a:buFontTx/>
              <a:buNone/>
            </a:pPr>
            <a:r>
              <a:rPr lang="ru-RU" altLang="ru-RU"/>
              <a:t>y = 1 * 1 * 1 = 1</a:t>
            </a:r>
          </a:p>
          <a:p>
            <a:pPr>
              <a:buClrTx/>
              <a:buFontTx/>
              <a:buNone/>
            </a:pPr>
            <a:r>
              <a:rPr lang="ru-RU" altLang="ru-RU"/>
              <a:t>y = 0 * 0 * 0 = 0</a:t>
            </a:r>
          </a:p>
          <a:p>
            <a:pPr>
              <a:buClrTx/>
              <a:buFontTx/>
              <a:buNone/>
            </a:pPr>
            <a:r>
              <a:rPr lang="ru-RU" altLang="ru-RU"/>
              <a:t>y = -1 * -1 * -1 = -1</a:t>
            </a:r>
          </a:p>
          <a:p>
            <a:pPr>
              <a:buClrTx/>
              <a:buFontTx/>
              <a:buNone/>
            </a:pPr>
            <a:r>
              <a:rPr lang="ru-RU" altLang="ru-RU"/>
              <a:t>y = -2 * -2 * -2 = -8</a:t>
            </a:r>
          </a:p>
          <a:p>
            <a:pPr>
              <a:buClrTx/>
              <a:buFontTx/>
              <a:buNone/>
            </a:pPr>
            <a:r>
              <a:rPr lang="ru-RU" altLang="ru-RU"/>
              <a:t>y = -3 * -3 * -3 = -27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640014" y="5300663"/>
            <a:ext cx="7921625" cy="863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FFFFFF"/>
              </a:gs>
              <a:gs pos="100000">
                <a:srgbClr val="009999"/>
              </a:gs>
            </a:gsLst>
            <a:lin ang="5400000" scaled="1"/>
          </a:gradFill>
          <a:ln w="1908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Вывод: значение управляющей переменной цикла можно как увеличивать, так и уменьшать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83114" y="2349500"/>
            <a:ext cx="3095625" cy="863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FFFFFF"/>
              </a:gs>
              <a:gs pos="100000">
                <a:srgbClr val="009999"/>
              </a:gs>
            </a:gsLst>
            <a:lin ang="5400000" scaled="1"/>
          </a:gradFill>
          <a:ln w="1908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Какие значения примет </a:t>
            </a:r>
            <a:r>
              <a:rPr lang="en-US" altLang="ru-RU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?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83114" y="2349500"/>
            <a:ext cx="3095625" cy="863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FFFFFF"/>
              </a:gs>
              <a:gs pos="100000">
                <a:srgbClr val="009999"/>
              </a:gs>
            </a:gsLst>
            <a:lin ang="5400000" scaled="1"/>
          </a:gradFill>
          <a:ln w="1908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будет выведено ?</a:t>
            </a:r>
          </a:p>
        </p:txBody>
      </p:sp>
    </p:spTree>
    <p:extLst>
      <p:ext uri="{BB962C8B-B14F-4D97-AF65-F5344CB8AC3E}">
        <p14:creationId xmlns:p14="http://schemas.microsoft.com/office/powerpoint/2010/main" val="363753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3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3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30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0" presetClass="emph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additive="repl">
                                        <p:cTn id="18" dur="1500" autoRev="1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-103,-103,0)"/>
                                      </p:to>
                                    </p:set>
                                    <p:set>
                                      <p:cBhvr additive="repl">
                                        <p:cTn id="19" dur="1500" autoRev="1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strVal val="rgb(-103,-103,0)"/>
                                      </p:to>
                                    </p:set>
                                    <p:set>
                                      <p:cBhvr additive="repl">
                                        <p:cTn id="20" dur="1500" autoRev="1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10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10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10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10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9" dur="10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6" dur="10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2" dur="10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7" dur="10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4" dur="3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5" dur="3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3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3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3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3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6" dur="3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3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3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2" dur="3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3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3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8" dur="3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3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3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4" dur="3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5" dur="3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3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3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0" dur="3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3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3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4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6" dur="3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3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3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5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2" dur="3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" dur="3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3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68413"/>
            <a:ext cx="8229600" cy="5021262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009999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/>
              <a:t>Когда удобно использовать?</a:t>
            </a:r>
          </a:p>
          <a:p>
            <a:pPr marL="341313" indent="-341313">
              <a:spcBef>
                <a:spcPts val="600"/>
              </a:spcBef>
              <a:buClr>
                <a:srgbClr val="009999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/>
              <a:t>Как еще называют этот вид цикла?</a:t>
            </a:r>
          </a:p>
          <a:p>
            <a:pPr marL="341313" indent="-341313">
              <a:spcBef>
                <a:spcPts val="600"/>
              </a:spcBef>
              <a:buClr>
                <a:srgbClr val="009999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/>
              <a:t>Какие ключевые слова необходимы?</a:t>
            </a:r>
          </a:p>
          <a:p>
            <a:pPr marL="341313" indent="-341313">
              <a:spcBef>
                <a:spcPts val="600"/>
              </a:spcBef>
              <a:buClr>
                <a:srgbClr val="009999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/>
              <a:t>Какой программный код надо написать для вывода на экран всех значений целых чисел от -2 до 5 ?</a:t>
            </a:r>
          </a:p>
          <a:p>
            <a:pPr marL="341313" indent="-341313">
              <a:spcBef>
                <a:spcPts val="600"/>
              </a:spcBef>
              <a:buClr>
                <a:srgbClr val="009999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/>
              <a:t>А в обратном порядке?</a:t>
            </a:r>
          </a:p>
          <a:p>
            <a:pPr marL="341313" indent="-341313">
              <a:spcBef>
                <a:spcPts val="600"/>
              </a:spcBef>
              <a:buClr>
                <a:srgbClr val="009999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/>
              <a:t>Сколько раз повторится тело цикла</a:t>
            </a:r>
          </a:p>
          <a:p>
            <a:pPr marL="1022350" lvl="2" indent="-349250">
              <a:spcBef>
                <a:spcPts val="60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z="2400"/>
              <a:t>for(int i = 1</a:t>
            </a:r>
            <a:r>
              <a:rPr lang="en-US" altLang="ru-RU" sz="2400" b="1"/>
              <a:t>; ;</a:t>
            </a:r>
            <a:r>
              <a:rPr lang="en-US" altLang="ru-RU" sz="2400"/>
              <a:t> i++)</a:t>
            </a:r>
          </a:p>
          <a:p>
            <a:pPr marL="1022350" lvl="2" indent="-349250">
              <a:spcBef>
                <a:spcPts val="600"/>
              </a:spcBef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z="2400"/>
              <a:t>	cout &lt;&lt; i &lt;&lt; endl;</a:t>
            </a:r>
          </a:p>
          <a:p>
            <a:pPr marL="341313" indent="-341313">
              <a:buClr>
                <a:srgbClr val="009999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/>
          </a:p>
          <a:p>
            <a:pPr marL="341313" indent="-341313">
              <a:buClr>
                <a:srgbClr val="009999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2251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10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366</Words>
  <Application>Microsoft Office PowerPoint</Application>
  <PresentationFormat>Широкоэкранный</PresentationFormat>
  <Paragraphs>51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Wingdings</vt:lpstr>
      <vt:lpstr>Тема Office</vt:lpstr>
      <vt:lpstr>Презентация PowerPoint</vt:lpstr>
      <vt:lpstr>Схема циклического алгоритма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группы стационара</dc:creator>
  <cp:lastModifiedBy>группы стационара</cp:lastModifiedBy>
  <cp:revision>3</cp:revision>
  <dcterms:created xsi:type="dcterms:W3CDTF">2022-10-15T15:42:24Z</dcterms:created>
  <dcterms:modified xsi:type="dcterms:W3CDTF">2022-10-15T17:01:52Z</dcterms:modified>
</cp:coreProperties>
</file>