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07869" y="947650"/>
            <a:ext cx="9144000" cy="2757747"/>
          </a:xfrm>
        </p:spPr>
        <p:txBody>
          <a:bodyPr anchor="b"/>
          <a:lstStyle>
            <a:lvl1pPr algn="ctr">
              <a:defRPr sz="4000" b="1" i="1" u="none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От создателей Антона и Валеры представляем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новый </a:t>
            </a:r>
            <a:r>
              <a:rPr lang="en-US" dirty="0"/>
              <a:t>Space Shooter 3.0</a:t>
            </a:r>
            <a:br>
              <a:rPr lang="en-US" dirty="0"/>
            </a:b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74568" y="431973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07.06.2022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50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20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83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58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3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0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0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9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1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26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1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1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7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50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0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48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1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</a:t>
            </a:r>
            <a:r>
              <a:rPr lang="en-US" dirty="0" err="1"/>
              <a:t>fwegfva;flvuewfi;we</a:t>
            </a:r>
            <a:r>
              <a:rPr lang="ru-RU" dirty="0" err="1"/>
              <a:t>оловка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DD5C-D0B1-4009-908B-9D7D88B89E08}" type="datetimeFigureOut">
              <a:rPr lang="ru-RU" smtClean="0"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7CF3-2477-4327-9400-66F999C5A19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0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74CA-BFA6-4061-B650-12CD7FEA5508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3A0-A693-45B8-A3E8-515D93011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9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586889-8BC8-49FF-E899-8244E74B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869" y="656948"/>
            <a:ext cx="9144000" cy="4891596"/>
          </a:xfrm>
        </p:spPr>
        <p:txBody>
          <a:bodyPr>
            <a:normAutofit/>
          </a:bodyPr>
          <a:lstStyle/>
          <a:p>
            <a:pPr algn="r"/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От  создателей Антона и Валеры представляем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:</a:t>
            </a:r>
            <a:b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</a:br>
            <a:b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</a:b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New Space Shooter 3.0</a:t>
            </a:r>
            <a:br>
              <a:rPr lang="ru-RU" sz="4800" dirty="0">
                <a:solidFill>
                  <a:schemeClr val="accent4">
                    <a:lumMod val="75000"/>
                  </a:schemeClr>
                </a:solidFill>
              </a:rPr>
            </a:br>
            <a:endParaRPr lang="ru-RU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3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8"/>
    </mc:Choice>
    <mc:Fallback>
      <p:transition spd="slow" advTm="40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89B34-AC8E-CEDF-AE80-305D925F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Объекты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Space Shooter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3.0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7792D-CCDD-D440-8B70-33AE62F7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470171"/>
            <a:ext cx="10515600" cy="521183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Ведущий объект игры (танк)</a:t>
            </a:r>
          </a:p>
          <a:p>
            <a:pPr marL="514350" indent="-514350">
              <a:buAutoNum type="arabicParenR"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Средство для уничтожения (лазер)</a:t>
            </a:r>
          </a:p>
          <a:p>
            <a:pPr marL="514350" indent="-514350">
              <a:buAutoNum type="arabicParenR"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Цель(метеориты)</a:t>
            </a:r>
          </a:p>
          <a:p>
            <a:pPr marL="514350" indent="-514350">
              <a:buAutoNum type="arabicParenR"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Бонусы(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enemy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)                                                              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							           		</a:t>
            </a:r>
          </a:p>
          <a:p>
            <a:pPr marL="0" indent="0">
              <a:buNone/>
            </a:pPr>
            <a:endParaRPr lang="ru-RU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								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 									</a:t>
            </a:r>
          </a:p>
          <a:p>
            <a:pPr marL="0" indent="0">
              <a:buNone/>
            </a:pPr>
            <a:endParaRPr lang="ru-RU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B569-A3B8-02ED-FBD9-EF97AF94B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11" y="5195001"/>
            <a:ext cx="1171799" cy="1202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5BAE2A-CA58-163A-A4C3-ECBE43B80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47" y="4073421"/>
            <a:ext cx="85725" cy="514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BB3782-BA43-2545-0C5B-D93031522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22" y="2666830"/>
            <a:ext cx="85725" cy="5143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DFD5F0-6C42-ED29-1C52-464BE27BE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46" y="1516868"/>
            <a:ext cx="847725" cy="7810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3C171D-B9CF-E93B-6A19-0B2DD76F8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416" y="793823"/>
            <a:ext cx="276225" cy="2476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EE1B6D-4E7A-C645-85B8-0C75A9CD2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161" y="1000297"/>
            <a:ext cx="428625" cy="381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6C21C29-69EF-DA09-7477-BAF1F4BBA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74" y="2107418"/>
            <a:ext cx="381000" cy="381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BE76661-4663-2F0F-849C-92983FA79D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648" y="941341"/>
            <a:ext cx="381000" cy="381000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3AA5C4-FF3D-6C73-129D-1C90F6CD2E7C}"/>
              </a:ext>
            </a:extLst>
          </p:cNvPr>
          <p:cNvCxnSpPr/>
          <p:nvPr/>
        </p:nvCxnSpPr>
        <p:spPr>
          <a:xfrm flipV="1">
            <a:off x="8424909" y="4314548"/>
            <a:ext cx="0" cy="132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0FAA51F-5EAE-DA21-C7A1-1696E4315576}"/>
              </a:ext>
            </a:extLst>
          </p:cNvPr>
          <p:cNvCxnSpPr/>
          <p:nvPr/>
        </p:nvCxnSpPr>
        <p:spPr>
          <a:xfrm flipV="1">
            <a:off x="8424909" y="1690688"/>
            <a:ext cx="0" cy="136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7C4E3AC-3690-3E22-FEF9-5D031312390A}"/>
              </a:ext>
            </a:extLst>
          </p:cNvPr>
          <p:cNvCxnSpPr/>
          <p:nvPr/>
        </p:nvCxnSpPr>
        <p:spPr>
          <a:xfrm flipH="1">
            <a:off x="8549196" y="6640497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9A63262-8327-927C-78B3-E858B5710DBE}"/>
              </a:ext>
            </a:extLst>
          </p:cNvPr>
          <p:cNvCxnSpPr/>
          <p:nvPr/>
        </p:nvCxnSpPr>
        <p:spPr>
          <a:xfrm>
            <a:off x="9969623" y="6649375"/>
            <a:ext cx="94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632458B-F4EE-907D-C938-69F8810AE9EF}"/>
              </a:ext>
            </a:extLst>
          </p:cNvPr>
          <p:cNvCxnSpPr/>
          <p:nvPr/>
        </p:nvCxnSpPr>
        <p:spPr>
          <a:xfrm>
            <a:off x="355107" y="1676645"/>
            <a:ext cx="79899" cy="163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863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91"/>
    </mc:Choice>
    <mc:Fallback>
      <p:transition spd="slow" advTm="16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55E87-3320-431E-A400-3284B64A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85"/>
            <a:ext cx="10515600" cy="1234041"/>
          </a:xfrm>
        </p:spPr>
        <p:txBody>
          <a:bodyPr/>
          <a:lstStyle/>
          <a:p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</a:rPr>
              <a:t>Игровой процесс</a:t>
            </a: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F6683-87B0-B9FB-1615-6C94F5FB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1317826"/>
            <a:ext cx="12049958" cy="55401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Начало игры                               	 	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 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для начала игры нажмите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space;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Игровой процесс              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движения танком 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влево)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(D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вправо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Здоровье(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HP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Взрыв метеора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;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Попадание метеора в танк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 damage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(damage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зависит от размера метеора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Проигрыш(конец игры)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;    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100 целей уничтожено  </a:t>
            </a: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6B3225-5F74-6F15-72E4-2189675E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68" y="4484416"/>
            <a:ext cx="266700" cy="266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2EA16B-DCB5-4717-5C48-4E2F7B99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97" y="3978348"/>
            <a:ext cx="1100041" cy="11367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564818-424C-2F91-3DDC-A476FE3B18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83" y="924989"/>
            <a:ext cx="2327922" cy="13094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9E170D-57B9-32DC-7AF3-0EEF8FCB5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638" y="5789925"/>
            <a:ext cx="1787186" cy="10680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6826D8-37FC-C303-5ADD-1654E9F145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13" y="2517812"/>
            <a:ext cx="2173383" cy="12641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4CC285-E902-47A3-BE15-3951923AEC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76" y="5689023"/>
            <a:ext cx="2078182" cy="1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5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07"/>
    </mc:Choice>
    <mc:Fallback>
      <p:transition spd="slow" advTm="286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16BC4-F543-B36A-0F1A-AF5BE417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0" y="1685946"/>
            <a:ext cx="11632627" cy="2875498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ru-RU" sz="6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СПАСИБО ЗА ВНИМАНИЕ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5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9"/>
    </mc:Choice>
    <mc:Fallback>
      <p:transition spd="slow" advTm="3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4|0.7|3.6|0.5|0.4|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Bahnschrift SemiBold Condensed</vt:lpstr>
      <vt:lpstr>Bauhaus 93</vt:lpstr>
      <vt:lpstr>Calibri</vt:lpstr>
      <vt:lpstr>Calibri Light</vt:lpstr>
      <vt:lpstr>Тема Office</vt:lpstr>
      <vt:lpstr>Специальное оформление</vt:lpstr>
      <vt:lpstr>От  создателей Антона и Валеры представляем:  New Space Shooter 3.0 </vt:lpstr>
      <vt:lpstr>Объекты New Space Shooter 3.0           </vt:lpstr>
      <vt:lpstr>Игровой процесс: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группы стационара</dc:creator>
  <cp:lastModifiedBy>группы стационара</cp:lastModifiedBy>
  <cp:revision>14</cp:revision>
  <dcterms:created xsi:type="dcterms:W3CDTF">2022-05-24T14:01:13Z</dcterms:created>
  <dcterms:modified xsi:type="dcterms:W3CDTF">2022-06-07T13:55:20Z</dcterms:modified>
</cp:coreProperties>
</file>