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SE" initials="V" lastIdx="2" clrIdx="0">
    <p:extLst>
      <p:ext uri="{19B8F6BF-5375-455C-9EA6-DF929625EA0E}">
        <p15:presenceInfo xmlns:p15="http://schemas.microsoft.com/office/powerpoint/2012/main" userId="V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3C810-8D97-4391-8882-4D8E075BCB4C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5F5F5-81C9-48B7-9CC1-749219797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3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5F5F5-81C9-48B7-9CC1-7492197971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38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D9E796-DD61-4153-ADFC-9A21C845E83F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C4F4F7-B421-4B93-BBF4-1887AE970BE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8624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E796-DD61-4153-ADFC-9A21C845E83F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F4F7-B421-4B93-BBF4-1887AE970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E796-DD61-4153-ADFC-9A21C845E83F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F4F7-B421-4B93-BBF4-1887AE970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8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E796-DD61-4153-ADFC-9A21C845E83F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F4F7-B421-4B93-BBF4-1887AE970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2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9E796-DD61-4153-ADFC-9A21C845E83F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4F4F7-B421-4B93-BBF4-1887AE970BE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746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E796-DD61-4153-ADFC-9A21C845E83F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F4F7-B421-4B93-BBF4-1887AE970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E796-DD61-4153-ADFC-9A21C845E83F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F4F7-B421-4B93-BBF4-1887AE970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2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E796-DD61-4153-ADFC-9A21C845E83F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F4F7-B421-4B93-BBF4-1887AE970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59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E796-DD61-4153-ADFC-9A21C845E83F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F4F7-B421-4B93-BBF4-1887AE970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8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9E796-DD61-4153-ADFC-9A21C845E83F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4F4F7-B421-4B93-BBF4-1887AE970BE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968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9E796-DD61-4153-ADFC-9A21C845E83F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4F4F7-B421-4B93-BBF4-1887AE970BE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447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4D9E796-DD61-4153-ADFC-9A21C845E83F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1C4F4F7-B421-4B93-BBF4-1887AE970BE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19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7DBF-5A91-43BE-9058-4D7AB520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1640547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Съедобное-несъедобное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234ABD-B3F7-4BCA-AC2D-285ACECC8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Bahnschrift Condensed" panose="020B0502040204020203" pitchFamily="34" charset="0"/>
              </a:rPr>
              <a:t>Над игрой работала </a:t>
            </a:r>
            <a:r>
              <a:rPr lang="ru-RU" sz="3600" dirty="0" err="1">
                <a:latin typeface="Bahnschrift Condensed" panose="020B0502040204020203" pitchFamily="34" charset="0"/>
              </a:rPr>
              <a:t>Гляк</a:t>
            </a:r>
            <a:r>
              <a:rPr lang="ru-RU" sz="3600" dirty="0">
                <a:latin typeface="Bahnschrift Condensed" panose="020B0502040204020203" pitchFamily="34" charset="0"/>
              </a:rPr>
              <a:t> Алёна(П43021)</a:t>
            </a:r>
          </a:p>
        </p:txBody>
      </p:sp>
    </p:spTree>
    <p:extLst>
      <p:ext uri="{BB962C8B-B14F-4D97-AF65-F5344CB8AC3E}">
        <p14:creationId xmlns:p14="http://schemas.microsoft.com/office/powerpoint/2010/main" val="78034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95F46-2BBC-4DEA-8885-61CC3006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Bahnschrift Condensed" panose="020B0502040204020203" pitchFamily="34" charset="0"/>
              </a:rPr>
              <a:t>Тема игрового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AD83F6-28F6-4006-BCF4-FC5FDFB8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39474" cy="35814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ahnschrift Condensed" panose="020B0502040204020203" pitchFamily="34" charset="0"/>
              </a:rPr>
              <a:t>Игра была выполнена в жанре аркады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B8276A-4D45-4ED6-84A4-1FB93CACF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405" y="1257429"/>
            <a:ext cx="1015873" cy="10285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09D1E4-5AC5-418C-9242-3547912C9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00" y="4838666"/>
            <a:ext cx="1523809" cy="15238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6F5D79-EC7B-4501-93D9-8F5B55BF7E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17" y="3102079"/>
            <a:ext cx="1079045" cy="97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07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8777B-65B2-400C-9628-697BC46C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Bahnschrift Condensed" panose="020B0502040204020203" pitchFamily="34" charset="0"/>
              </a:rPr>
              <a:t>В чем заключается игра?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A7D9A-117A-4E30-9916-7DEE2CA8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0" i="0" dirty="0">
                <a:solidFill>
                  <a:srgbClr val="222222"/>
                </a:solidFill>
                <a:effectLst/>
                <a:latin typeface="Bahnschrift Condensed" panose="020B0502040204020203" pitchFamily="34" charset="0"/>
              </a:rPr>
              <a:t>Это медитативная аркадная игра, в которой вам необходимо ловить съедобные предметы и не ловить бомбы. </a:t>
            </a:r>
          </a:p>
          <a:p>
            <a:r>
              <a:rPr lang="ru-RU" sz="3600" dirty="0">
                <a:solidFill>
                  <a:srgbClr val="222222"/>
                </a:solidFill>
                <a:latin typeface="Bahnschrift Condensed" panose="020B0502040204020203" pitchFamily="34" charset="0"/>
              </a:rPr>
              <a:t>Выигрыш в игре наступает при общем кол-ве очков, равном 720.</a:t>
            </a:r>
          </a:p>
          <a:p>
            <a:r>
              <a:rPr lang="ru-RU" sz="3600" dirty="0">
                <a:solidFill>
                  <a:srgbClr val="222222"/>
                </a:solidFill>
                <a:latin typeface="Bahnschrift Condensed" panose="020B0502040204020203" pitchFamily="34" charset="0"/>
              </a:rPr>
              <a:t>Проигрыш наступает при кол-ве очков меньше 0.</a:t>
            </a:r>
            <a:endParaRPr lang="ru-RU" sz="3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343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64B25-67C0-4905-9046-CE3F9076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Bahnschrift Condensed" panose="020B0502040204020203" pitchFamily="34" charset="0"/>
              </a:rPr>
              <a:t>Описание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4BC3A-D552-44AC-9BE3-C9FC83FF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Game: </a:t>
            </a:r>
            <a:r>
              <a:rPr lang="ru-RU" sz="3200" dirty="0">
                <a:latin typeface="Bahnschrift Condensed" panose="020B0502040204020203" pitchFamily="34" charset="0"/>
              </a:rPr>
              <a:t>описывает механику игры, вывод графики и взаимодействие предметов.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Player:</a:t>
            </a:r>
            <a:r>
              <a:rPr lang="ru-RU" sz="3200" dirty="0">
                <a:latin typeface="Bahnschrift Condensed" panose="020B0502040204020203" pitchFamily="34" charset="0"/>
              </a:rPr>
              <a:t> класс игрока, в котором описано его создание и механика.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Bomb:</a:t>
            </a:r>
            <a:r>
              <a:rPr lang="ru-RU" sz="3200" dirty="0">
                <a:latin typeface="Bahnschrift Condensed" panose="020B0502040204020203" pitchFamily="34" charset="0"/>
              </a:rPr>
              <a:t> класс бомб, в котором описано его создание и механика(отнимает 50 очков)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Fruit:</a:t>
            </a:r>
            <a:r>
              <a:rPr lang="ru-RU" sz="3200" dirty="0">
                <a:latin typeface="Bahnschrift Condensed" panose="020B0502040204020203" pitchFamily="34" charset="0"/>
              </a:rPr>
              <a:t> класс фруктов, в котором описано его создание и механика(прибавляет 20 очков)</a:t>
            </a:r>
          </a:p>
        </p:txBody>
      </p:sp>
    </p:spTree>
    <p:extLst>
      <p:ext uri="{BB962C8B-B14F-4D97-AF65-F5344CB8AC3E}">
        <p14:creationId xmlns:p14="http://schemas.microsoft.com/office/powerpoint/2010/main" val="3214568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885AE-27B2-4BE1-85BE-EC875288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Bahnschrift Condensed" panose="020B0502040204020203" pitchFamily="34" charset="0"/>
              </a:rPr>
              <a:t>Процесс игры</a:t>
            </a:r>
          </a:p>
        </p:txBody>
      </p:sp>
      <p:pic>
        <p:nvPicPr>
          <p:cNvPr id="4" name="bandicam 2022-06-07 16-53-44-742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20E0B73A-ECA3-4236-B097-65E860AAFC1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13079" y="0"/>
            <a:ext cx="4511783" cy="686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80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C28BC-B12B-4732-B9E7-9AC12CA08E84}"/>
              </a:ext>
            </a:extLst>
          </p:cNvPr>
          <p:cNvSpPr txBox="1"/>
          <p:nvPr/>
        </p:nvSpPr>
        <p:spPr>
          <a:xfrm>
            <a:off x="2815120" y="2715820"/>
            <a:ext cx="6979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latin typeface="Bahnschrift Condensed" panose="020B0502040204020203" pitchFamily="34" charset="0"/>
              </a:rPr>
              <a:t>Спасибо за внимание)</a:t>
            </a:r>
          </a:p>
        </p:txBody>
      </p:sp>
    </p:spTree>
    <p:extLst>
      <p:ext uri="{BB962C8B-B14F-4D97-AF65-F5344CB8AC3E}">
        <p14:creationId xmlns:p14="http://schemas.microsoft.com/office/powerpoint/2010/main" val="36864837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109</TotalTime>
  <Words>128</Words>
  <Application>Microsoft Office PowerPoint</Application>
  <PresentationFormat>Широкоэкранный</PresentationFormat>
  <Paragraphs>16</Paragraphs>
  <Slides>6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Bahnschrift Condensed</vt:lpstr>
      <vt:lpstr>Calibri</vt:lpstr>
      <vt:lpstr>Franklin Gothic Book</vt:lpstr>
      <vt:lpstr>Уголки</vt:lpstr>
      <vt:lpstr>Съедобное-несъедобное</vt:lpstr>
      <vt:lpstr>Тема игрового проекта</vt:lpstr>
      <vt:lpstr>В чем заключается игра?</vt:lpstr>
      <vt:lpstr>Описание классов</vt:lpstr>
      <vt:lpstr>Процесс игры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Съедобное-несъедобное</dc:title>
  <dc:creator>VSE</dc:creator>
  <cp:lastModifiedBy>VSE</cp:lastModifiedBy>
  <cp:revision>2</cp:revision>
  <dcterms:created xsi:type="dcterms:W3CDTF">2022-06-07T12:15:55Z</dcterms:created>
  <dcterms:modified xsi:type="dcterms:W3CDTF">2022-06-07T14:05:02Z</dcterms:modified>
</cp:coreProperties>
</file>