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5C605-3631-4C71-901C-6D19BA7CCBF6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8ADA-8E75-4B9D-8CF3-27DA40F7F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18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6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0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536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426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716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777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144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3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07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43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29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35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79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82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2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84EB-3847-4ED3-9C4D-C5D8EDC4CE2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898A65-3389-4E7E-B05A-A7ADDA64D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Space shooter</a:t>
            </a:r>
            <a:endParaRPr lang="ru-RU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601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ru-RU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Главное меню игры</a:t>
            </a:r>
            <a:endParaRPr lang="ru-RU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72" y="2009832"/>
            <a:ext cx="3639319" cy="5883859"/>
          </a:xfrm>
        </p:spPr>
      </p:pic>
      <p:sp>
        <p:nvSpPr>
          <p:cNvPr id="6" name="TextBox 5"/>
          <p:cNvSpPr txBox="1"/>
          <p:nvPr/>
        </p:nvSpPr>
        <p:spPr>
          <a:xfrm>
            <a:off x="5843848" y="2659063"/>
            <a:ext cx="41729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Для старта игры нужно нажать </a:t>
            </a:r>
            <a:r>
              <a:rPr lang="en-US" dirty="0" smtClean="0">
                <a:solidFill>
                  <a:srgbClr val="0070C0"/>
                </a:solidFill>
              </a:rPr>
              <a:t>Space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95344" y="247439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10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Задача игры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>
                <a:solidFill>
                  <a:srgbClr val="FF0000"/>
                </a:solidFill>
              </a:rPr>
              <a:t>Преодолеть пояс астероидов</a:t>
            </a:r>
            <a:br>
              <a:rPr lang="ru-RU" dirty="0">
                <a:solidFill>
                  <a:srgbClr val="FF0000"/>
                </a:solidFill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77" y="2022629"/>
            <a:ext cx="3316778" cy="4942110"/>
          </a:xfrm>
        </p:spPr>
      </p:pic>
    </p:spTree>
    <p:extLst>
      <p:ext uri="{BB962C8B-B14F-4D97-AF65-F5344CB8AC3E}">
        <p14:creationId xmlns:p14="http://schemas.microsoft.com/office/powerpoint/2010/main" val="3919694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Элементы игры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83" y="2019256"/>
            <a:ext cx="3202776" cy="4772243"/>
          </a:xfrm>
        </p:spPr>
      </p:pic>
      <p:sp>
        <p:nvSpPr>
          <p:cNvPr id="6" name="TextBox 5"/>
          <p:cNvSpPr txBox="1"/>
          <p:nvPr/>
        </p:nvSpPr>
        <p:spPr>
          <a:xfrm>
            <a:off x="3682538" y="2535382"/>
            <a:ext cx="97259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Метеор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194271" y="2077194"/>
            <a:ext cx="170776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Жизни игрока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7075" y="2019256"/>
            <a:ext cx="72320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Очки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230282" y="4135798"/>
            <a:ext cx="10723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Аптечка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37608" y="3308278"/>
            <a:ext cx="8229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Лазер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1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09088"/>
            <a:ext cx="2918441" cy="4348574"/>
          </a:xfrm>
        </p:spPr>
      </p:pic>
      <p:sp>
        <p:nvSpPr>
          <p:cNvPr id="5" name="TextBox 4"/>
          <p:cNvSpPr txBox="1"/>
          <p:nvPr/>
        </p:nvSpPr>
        <p:spPr>
          <a:xfrm>
            <a:off x="4056611" y="2485505"/>
            <a:ext cx="4696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Левая кнопка мыши – стрелять</a:t>
            </a:r>
          </a:p>
          <a:p>
            <a:pPr marL="342900" indent="-342900">
              <a:buAutoNum type="arabicPeriod"/>
            </a:pPr>
            <a:r>
              <a:rPr lang="ru-RU" dirty="0"/>
              <a:t> </a:t>
            </a:r>
            <a:r>
              <a:rPr lang="ru-RU" dirty="0" smtClean="0"/>
              <a:t>Жизни – показатель здоровья игрока</a:t>
            </a:r>
          </a:p>
          <a:p>
            <a:pPr marL="342900" indent="-342900">
              <a:buAutoNum type="arabicPeriod"/>
            </a:pPr>
            <a:r>
              <a:rPr lang="ru-RU" dirty="0"/>
              <a:t> </a:t>
            </a:r>
            <a:r>
              <a:rPr lang="ru-RU" dirty="0" smtClean="0"/>
              <a:t>Аптечка – восполняет здоровье игрока</a:t>
            </a:r>
          </a:p>
          <a:p>
            <a:pPr marL="342900" indent="-342900">
              <a:buAutoNum type="arabicPeriod"/>
            </a:pPr>
            <a:r>
              <a:rPr lang="ru-RU" dirty="0"/>
              <a:t> </a:t>
            </a:r>
            <a:r>
              <a:rPr lang="ru-RU" dirty="0" smtClean="0"/>
              <a:t>Очки – показатель очков, набранные игроком(1 метеорит = 1 очко)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084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Game – </a:t>
            </a:r>
            <a:r>
              <a:rPr lang="ru-RU" dirty="0" smtClean="0"/>
              <a:t>отвечает за весь процесс игры и ее механику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Player – </a:t>
            </a:r>
            <a:r>
              <a:rPr lang="ru-RU" dirty="0" smtClean="0"/>
              <a:t>отвечает за действия игрока и его движения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Meteors – </a:t>
            </a:r>
            <a:r>
              <a:rPr lang="ru-RU" dirty="0" smtClean="0"/>
              <a:t>отвечает за появление метеоров, их действий и движений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34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3073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193</TotalTime>
  <Words>93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Аспект</vt:lpstr>
      <vt:lpstr>Space shooter</vt:lpstr>
      <vt:lpstr>Главное меню игры</vt:lpstr>
      <vt:lpstr>Задача игры: Преодолеть пояс астероидов </vt:lpstr>
      <vt:lpstr>Элементы игры:</vt:lpstr>
      <vt:lpstr>Игровой процесс</vt:lpstr>
      <vt:lpstr>Диаграмма классов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shooter</dc:title>
  <dc:creator>группы стационара</dc:creator>
  <cp:lastModifiedBy>группы стационара</cp:lastModifiedBy>
  <cp:revision>10</cp:revision>
  <dcterms:created xsi:type="dcterms:W3CDTF">2022-05-26T13:52:39Z</dcterms:created>
  <dcterms:modified xsi:type="dcterms:W3CDTF">2022-06-02T13:48:34Z</dcterms:modified>
</cp:coreProperties>
</file>