
<file path=[Content_Types].xml><?xml version="1.0" encoding="utf-8"?>
<Types xmlns="http://schemas.openxmlformats.org/package/2006/content-types">
  <Default Extension="png" ContentType="image/png"/>
  <Default Extension="webm" ContentType="video/webm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49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7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67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01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9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62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9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0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3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C57F-9C76-4F52-B0BC-2C3179089AB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D80B22-F120-47F6-8F0D-DD1839483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E5621-3091-4B59-B027-9250390EB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Plane-shooter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0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5F905-7EE0-4E91-9679-A021318A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E7618-FDC3-4901-AF41-F47B8DB1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Игрок – самолет</a:t>
            </a:r>
          </a:p>
          <a:p>
            <a:endParaRPr lang="ru-RU" dirty="0"/>
          </a:p>
          <a:p>
            <a:r>
              <a:rPr lang="ru-RU" dirty="0"/>
              <a:t>Препятствия – птицы и самолеты</a:t>
            </a:r>
          </a:p>
          <a:p>
            <a:endParaRPr lang="ru-RU" dirty="0"/>
          </a:p>
          <a:p>
            <a:r>
              <a:rPr lang="ru-RU" dirty="0"/>
              <a:t>Средства уничтожения – пули</a:t>
            </a:r>
          </a:p>
          <a:p>
            <a:endParaRPr lang="ru-RU" dirty="0"/>
          </a:p>
          <a:p>
            <a:r>
              <a:rPr lang="ru-RU" dirty="0"/>
              <a:t>Бонусы – аптечка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D2CDF7-39EE-4776-9B29-B7628A7C9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998" y="1930400"/>
            <a:ext cx="843174" cy="8431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79F792-D076-4361-B620-FCC6314CF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5400" y="2725640"/>
            <a:ext cx="1032458" cy="8431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3D219D-1C5B-40A4-B831-5B8CC50F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1184" y="2758098"/>
            <a:ext cx="670902" cy="670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10AA1C-CE2A-4E4B-8647-9D6657B51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18621" y="3723339"/>
            <a:ext cx="85725" cy="5143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675368-502D-4ECB-BAB1-71266472A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56" y="4503446"/>
            <a:ext cx="409574" cy="3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6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11D82-6603-4C7A-8279-28904A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241904-991C-4876-928D-66397A5C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Игровой процесс – </a:t>
            </a:r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Суть игры – набрать как можно больше очков.</a:t>
            </a:r>
          </a:p>
          <a:p>
            <a:r>
              <a:rPr lang="ru-RU" dirty="0"/>
              <a:t>Мешать будут враги – Самолеты и птицы, столкновение с ними снимет некоторое кол-во очков.</a:t>
            </a:r>
          </a:p>
          <a:p>
            <a:r>
              <a:rPr lang="ru-RU" dirty="0"/>
              <a:t>Чем больше враг – тем больше урона будет нанесено.</a:t>
            </a:r>
          </a:p>
          <a:p>
            <a:r>
              <a:rPr lang="ru-RU" dirty="0"/>
              <a:t>Оборонятся от врагов можно с помощью пуль.</a:t>
            </a:r>
          </a:p>
          <a:p>
            <a:r>
              <a:rPr lang="ru-RU" dirty="0"/>
              <a:t>Набор очков осуществляется аптечками, каждая дает по 50 очков.</a:t>
            </a:r>
          </a:p>
          <a:p>
            <a:r>
              <a:rPr lang="ru-RU" dirty="0"/>
              <a:t>Движение игрока осуществляется клавишами </a:t>
            </a:r>
            <a:r>
              <a:rPr lang="en-US" dirty="0"/>
              <a:t>A (</a:t>
            </a:r>
            <a:r>
              <a:rPr lang="ru-RU" dirty="0"/>
              <a:t>вправо</a:t>
            </a:r>
            <a:r>
              <a:rPr lang="en-US" dirty="0"/>
              <a:t>)</a:t>
            </a:r>
            <a:r>
              <a:rPr lang="ru-RU" dirty="0"/>
              <a:t> и</a:t>
            </a:r>
            <a:r>
              <a:rPr lang="en-US" dirty="0"/>
              <a:t> D</a:t>
            </a:r>
            <a:r>
              <a:rPr lang="ru-RU" dirty="0"/>
              <a:t>(влево), стрельба ЛКМ.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6e006e5b-1a75-487e-ba9b-72342c10fb1b">
            <a:hlinkClick r:id="" action="ppaction://media"/>
            <a:extLst>
              <a:ext uri="{FF2B5EF4-FFF2-40B4-BE49-F238E27FC236}">
                <a16:creationId xmlns:a16="http://schemas.microsoft.com/office/drawing/2014/main" id="{59C18C6D-E2F2-472C-ADB6-8DC865FF0F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45259" y="1190263"/>
            <a:ext cx="1306311" cy="19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7667D-78B3-4FA1-97D1-F5CF568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08" y="2876550"/>
            <a:ext cx="8876242" cy="847726"/>
          </a:xfrm>
        </p:spPr>
        <p:txBody>
          <a:bodyPr>
            <a:no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66271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97</Words>
  <Application>Microsoft Office PowerPoint</Application>
  <PresentationFormat>Широкоэкранный</PresentationFormat>
  <Paragraphs>21</Paragraphs>
  <Slides>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Plane-shooter</vt:lpstr>
      <vt:lpstr>Объекты игры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Plane-shooter</dc:title>
  <dc:creator>группы стационара</dc:creator>
  <cp:lastModifiedBy>группы стационара</cp:lastModifiedBy>
  <cp:revision>6</cp:revision>
  <dcterms:created xsi:type="dcterms:W3CDTF">2022-06-02T14:26:46Z</dcterms:created>
  <dcterms:modified xsi:type="dcterms:W3CDTF">2022-06-07T13:43:07Z</dcterms:modified>
</cp:coreProperties>
</file>