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4C57F-9C76-4F52-B0BC-2C3179089AB7}" type="datetimeFigureOut">
              <a:rPr lang="ru-RU" smtClean="0"/>
              <a:t>02.06.2022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0B22-F120-47F6-8F0D-DD1839483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01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4C57F-9C76-4F52-B0BC-2C3179089AB7}" type="datetimeFigureOut">
              <a:rPr lang="ru-RU" smtClean="0"/>
              <a:t>02.06.2022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0B22-F120-47F6-8F0D-DD1839483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6162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4C57F-9C76-4F52-B0BC-2C3179089AB7}" type="datetimeFigureOut">
              <a:rPr lang="ru-RU" smtClean="0"/>
              <a:t>02.06.2022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0B22-F120-47F6-8F0D-DD18394834DF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14946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4C57F-9C76-4F52-B0BC-2C3179089AB7}" type="datetimeFigureOut">
              <a:rPr lang="ru-RU" smtClean="0"/>
              <a:t>02.06.2022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0B22-F120-47F6-8F0D-DD1839483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04790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4C57F-9C76-4F52-B0BC-2C3179089AB7}" type="datetimeFigureOut">
              <a:rPr lang="ru-RU" smtClean="0"/>
              <a:t>02.06.2022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0B22-F120-47F6-8F0D-DD18394834DF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06714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4C57F-9C76-4F52-B0BC-2C3179089AB7}" type="datetimeFigureOut">
              <a:rPr lang="ru-RU" smtClean="0"/>
              <a:t>02.06.2022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0B22-F120-47F6-8F0D-DD1839483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5340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4C57F-9C76-4F52-B0BC-2C3179089AB7}" type="datetimeFigureOut">
              <a:rPr lang="ru-RU" smtClean="0"/>
              <a:t>02.06.2022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0B22-F120-47F6-8F0D-DD1839483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00011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4C57F-9C76-4F52-B0BC-2C3179089AB7}" type="datetimeFigureOut">
              <a:rPr lang="ru-RU" smtClean="0"/>
              <a:t>02.06.2022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0B22-F120-47F6-8F0D-DD1839483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908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4C57F-9C76-4F52-B0BC-2C3179089AB7}" type="datetimeFigureOut">
              <a:rPr lang="ru-RU" smtClean="0"/>
              <a:t>02.06.2022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0B22-F120-47F6-8F0D-DD1839483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203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4C57F-9C76-4F52-B0BC-2C3179089AB7}" type="datetimeFigureOut">
              <a:rPr lang="ru-RU" smtClean="0"/>
              <a:t>02.06.2022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0B22-F120-47F6-8F0D-DD1839483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6623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4C57F-9C76-4F52-B0BC-2C3179089AB7}" type="datetimeFigureOut">
              <a:rPr lang="ru-RU" smtClean="0"/>
              <a:t>02.06.2022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0B22-F120-47F6-8F0D-DD1839483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031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4C57F-9C76-4F52-B0BC-2C3179089AB7}" type="datetimeFigureOut">
              <a:rPr lang="ru-RU" smtClean="0"/>
              <a:t>02.06.2022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0B22-F120-47F6-8F0D-DD1839483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6225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4C57F-9C76-4F52-B0BC-2C3179089AB7}" type="datetimeFigureOut">
              <a:rPr lang="ru-RU" smtClean="0"/>
              <a:t>02.06.2022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0B22-F120-47F6-8F0D-DD1839483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4692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4C57F-9C76-4F52-B0BC-2C3179089AB7}" type="datetimeFigureOut">
              <a:rPr lang="ru-RU" smtClean="0"/>
              <a:t>02.06.2022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0B22-F120-47F6-8F0D-DD1839483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6099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4C57F-9C76-4F52-B0BC-2C3179089AB7}" type="datetimeFigureOut">
              <a:rPr lang="ru-RU" smtClean="0"/>
              <a:t>02.06.2022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0B22-F120-47F6-8F0D-DD1839483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3337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4C57F-9C76-4F52-B0BC-2C3179089AB7}" type="datetimeFigureOut">
              <a:rPr lang="ru-RU" smtClean="0"/>
              <a:t>02.06.2022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0B22-F120-47F6-8F0D-DD1839483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859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4C57F-9C76-4F52-B0BC-2C3179089AB7}" type="datetimeFigureOut">
              <a:rPr lang="ru-RU" smtClean="0"/>
              <a:t>02.06.2022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0D80B22-F120-47F6-8F0D-DD1839483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2217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FE5621-3091-4B59-B027-9250390EBF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9600" dirty="0"/>
              <a:t>Plane-shooter</a:t>
            </a:r>
            <a:endParaRPr lang="ru-RU" sz="9600" dirty="0"/>
          </a:p>
        </p:txBody>
      </p:sp>
    </p:spTree>
    <p:extLst>
      <p:ext uri="{BB962C8B-B14F-4D97-AF65-F5344CB8AC3E}">
        <p14:creationId xmlns:p14="http://schemas.microsoft.com/office/powerpoint/2010/main" val="29026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85F905-7EE0-4E91-9679-A021318AF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Объекты игры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4E7618-FDC3-4901-AF41-F47B8DB16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Игрок – самолет</a:t>
            </a:r>
          </a:p>
          <a:p>
            <a:endParaRPr lang="ru-RU" dirty="0"/>
          </a:p>
          <a:p>
            <a:r>
              <a:rPr lang="ru-RU" dirty="0"/>
              <a:t>Препятствия – птицы и самолеты</a:t>
            </a:r>
          </a:p>
          <a:p>
            <a:endParaRPr lang="ru-RU" dirty="0"/>
          </a:p>
          <a:p>
            <a:r>
              <a:rPr lang="ru-RU" dirty="0"/>
              <a:t>Средства уничтожения – пули</a:t>
            </a:r>
          </a:p>
          <a:p>
            <a:endParaRPr lang="ru-RU" dirty="0"/>
          </a:p>
          <a:p>
            <a:r>
              <a:rPr lang="ru-RU" dirty="0"/>
              <a:t>Бонусы – аптечка</a:t>
            </a:r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CD2CDF7-39EE-4776-9B29-B7628A7C97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917998" y="1930400"/>
            <a:ext cx="843174" cy="84317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679F792-D076-4361-B620-FCC6314CF5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645400" y="2725640"/>
            <a:ext cx="1032458" cy="84317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83D219D-1C5B-40A4-B831-5B8CC50FEA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1184" y="2758098"/>
            <a:ext cx="670902" cy="670902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C10AA1C-CE2A-4E4B-8647-9D6657B519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618621" y="3723339"/>
            <a:ext cx="85725" cy="51435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CD675368-502D-4ECB-BAB1-71266472A2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356" y="4503446"/>
            <a:ext cx="409574" cy="39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069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211D82-6603-4C7A-8279-28904A1B5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Игровой процесс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4241904-991C-4876-928D-66397A5C4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Игровой процесс – </a:t>
            </a:r>
          </a:p>
          <a:p>
            <a:endParaRPr lang="ru-RU" dirty="0"/>
          </a:p>
          <a:p>
            <a:endParaRPr lang="en-US" dirty="0"/>
          </a:p>
          <a:p>
            <a:r>
              <a:rPr lang="ru-RU" dirty="0"/>
              <a:t>Суть игры – набрать как можно больше очков.</a:t>
            </a:r>
          </a:p>
          <a:p>
            <a:r>
              <a:rPr lang="ru-RU" dirty="0"/>
              <a:t>Мешать будут враги – Самолеты и птицы, столкновение с ними снимет некоторое кол-во очков.</a:t>
            </a:r>
          </a:p>
          <a:p>
            <a:r>
              <a:rPr lang="ru-RU" dirty="0"/>
              <a:t>Чем больше враг – тем больше урона будет нанесено.</a:t>
            </a:r>
          </a:p>
          <a:p>
            <a:r>
              <a:rPr lang="ru-RU" dirty="0"/>
              <a:t>Оборонятся от врагов можно с помощью пуль.</a:t>
            </a:r>
          </a:p>
          <a:p>
            <a:r>
              <a:rPr lang="ru-RU" dirty="0"/>
              <a:t>Набор очков осуществляется аптечками, каждая дает по 50 очков.</a:t>
            </a:r>
          </a:p>
          <a:p>
            <a:r>
              <a:rPr lang="ru-RU" dirty="0"/>
              <a:t>Движение игрока осуществляется клавишами </a:t>
            </a:r>
            <a:r>
              <a:rPr lang="en-US" dirty="0"/>
              <a:t>A (</a:t>
            </a:r>
            <a:r>
              <a:rPr lang="ru-RU" dirty="0"/>
              <a:t>вправо</a:t>
            </a:r>
            <a:r>
              <a:rPr lang="en-US" dirty="0"/>
              <a:t>)</a:t>
            </a:r>
            <a:r>
              <a:rPr lang="ru-RU" dirty="0"/>
              <a:t> и</a:t>
            </a:r>
            <a:r>
              <a:rPr lang="en-US" dirty="0"/>
              <a:t> D</a:t>
            </a:r>
            <a:r>
              <a:rPr lang="ru-RU" dirty="0"/>
              <a:t>(влево), стрельба ЛКМ.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5B4BE11-EF7B-4473-BA25-F40AD8A5D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163" y="1490663"/>
            <a:ext cx="1057768" cy="161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590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C7667D-78B3-4FA1-97D1-F5CF568E0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508" y="2876550"/>
            <a:ext cx="8876242" cy="847726"/>
          </a:xfrm>
        </p:spPr>
        <p:txBody>
          <a:bodyPr>
            <a:noAutofit/>
          </a:bodyPr>
          <a:lstStyle/>
          <a:p>
            <a:r>
              <a:rPr lang="ru-RU" sz="60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46627170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</TotalTime>
  <Words>97</Words>
  <Application>Microsoft Office PowerPoint</Application>
  <PresentationFormat>Широкоэкранный</PresentationFormat>
  <Paragraphs>21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Аспект</vt:lpstr>
      <vt:lpstr>Plane-shooter</vt:lpstr>
      <vt:lpstr>Объекты игры</vt:lpstr>
      <vt:lpstr>Игровой процесс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Plane-shooter</dc:title>
  <dc:creator>группы стационара</dc:creator>
  <cp:lastModifiedBy>группы стационара</cp:lastModifiedBy>
  <cp:revision>5</cp:revision>
  <dcterms:created xsi:type="dcterms:W3CDTF">2022-06-02T14:26:46Z</dcterms:created>
  <dcterms:modified xsi:type="dcterms:W3CDTF">2022-06-02T15:22:48Z</dcterms:modified>
</cp:coreProperties>
</file>