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Василий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3" y="2207086"/>
            <a:ext cx="4146115" cy="379288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1348" y="3324407"/>
            <a:ext cx="4754880" cy="39776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Василий - главный герой игры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У Василия большая зависимость от алкоголя и наша задача не дать ему напиться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90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80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если тебе получилось не напоить </a:t>
            </a:r>
            <a:r>
              <a:rPr lang="ru-RU" dirty="0" err="1"/>
              <a:t>василия</a:t>
            </a:r>
            <a:r>
              <a:rPr lang="ru-RU" dirty="0"/>
              <a:t> то ты герой и его друзья гордятся тобой</a:t>
            </a:r>
            <a:r>
              <a:rPr lang="en-US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30" y="2693096"/>
            <a:ext cx="3733528" cy="363254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73682"/>
            <a:ext cx="4509402" cy="3951962"/>
          </a:xfrm>
        </p:spPr>
      </p:pic>
    </p:spTree>
    <p:extLst>
      <p:ext uri="{BB962C8B-B14F-4D97-AF65-F5344CB8AC3E}">
        <p14:creationId xmlns:p14="http://schemas.microsoft.com/office/powerpoint/2010/main" val="2960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58</TotalTime>
  <Words>41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Cambria</vt:lpstr>
      <vt:lpstr>Rockwell</vt:lpstr>
      <vt:lpstr>Rockwell Condensed</vt:lpstr>
      <vt:lpstr>Wingdings</vt:lpstr>
      <vt:lpstr>Дерево</vt:lpstr>
      <vt:lpstr>Игра “Василий”</vt:lpstr>
      <vt:lpstr>Цель игры</vt:lpstr>
      <vt:lpstr>Игра </vt:lpstr>
      <vt:lpstr>А если тебе получилось не напоить василия то ты герой и его друзья гордятся тобой.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игры</dc:title>
  <dc:creator>Panda</dc:creator>
  <cp:lastModifiedBy>группы стационара</cp:lastModifiedBy>
  <cp:revision>6</cp:revision>
  <dcterms:created xsi:type="dcterms:W3CDTF">2022-06-05T16:20:32Z</dcterms:created>
  <dcterms:modified xsi:type="dcterms:W3CDTF">2022-06-07T14:03:28Z</dcterms:modified>
</cp:coreProperties>
</file>