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14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422E17-002F-4105-BCD3-3C72FE88C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38B5DB4-0398-471F-9039-5D19781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7AEB6-90AB-49A2-9A43-C21F7E91132F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01F0801A-A210-4DA2-B51E-3014AB9D53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7BD7FF51-93DA-45B7-89D9-7B3028947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0" name="Rectangle 4">
            <a:extLst>
              <a:ext uri="{FF2B5EF4-FFF2-40B4-BE49-F238E27FC236}">
                <a16:creationId xmlns:a16="http://schemas.microsoft.com/office/drawing/2014/main" id="{F190BFC8-4064-4625-8622-C7FE21659F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5021F0E-19DE-4B71-A875-E3EB9B0F716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E5B5AF-DEE6-4B14-8BBE-CA9EEF785B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E13470-3A21-48D3-8C48-DF8275D0F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C0E91E-BB78-468F-848F-A5E4AE524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E9EBD691-8777-4588-9313-5E027CAE1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0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5B6E-DC52-4DC3-8F03-A0B5AFCD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67AA1-9507-4107-B025-DC5EE7DB6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715E231-698B-4349-B255-A4396F742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5EA9A1F-77BE-4576-AEDB-230DF7B7F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4E7117B-AA0B-4DEA-B280-58F151F71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C104D-AE08-43E3-83F7-3ADEE86F50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3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F1B7E-B384-4F01-8C89-527EC124C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82E3-118D-433A-ABDB-1149D0B5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7C50A4B-9609-4D52-BD8C-B9BADB3D9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52FC885-CC8F-4C4F-A67E-5D988A78A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1840D99-6A7C-475C-931F-0681CA55DA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9B51-C322-46A0-A2B5-62A623E4C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27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4A96-875E-44C3-B5FA-B75DA2AE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E57F770-FDD6-4B29-8ED8-8B15819501ED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2370-26F8-40E1-B6D1-F749F2E7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3349C1B-D7B7-471F-B5B4-F1F504631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22480-C1C8-48EE-AC48-9D4209A3A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AED7CFA-0D0A-4D1F-B114-F3AD3A08D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BE195-C226-4E20-87A0-157B86C8F2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96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F2C-22F0-47EE-8D1F-DDEE38A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A3AC-28A3-4BB0-9A2C-B9A95403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2E28023-4294-4C1D-B268-6343E0606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47A0707-CBCA-46AD-82AE-C980BD043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C330B20-5A00-416A-91ED-F08DDC593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548FF-522E-471C-83A3-C68F67DEB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38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DD9A-6E2F-419D-A92A-92DC9431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C29DC-51EC-4BAD-8713-48E4C829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8C13B9B-F5B5-4E92-A700-F969A2921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A26BB40-A77B-4773-B7BB-4DC76CB2F8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CA7A0AC-7C32-4845-B921-FB7789962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134ED-B421-477E-9282-E5223F00E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3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7323-9305-47A1-B824-365F04CD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F539-7C2D-4F1B-88C7-07E2DF2D1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6F9A8-4714-4A8C-BC9B-078C4768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891A0F3-5C95-4858-8242-6E7C59F43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D52E33-E565-495A-9183-EA802F38D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87105F1-5683-4C14-9F4A-2CC28CD62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87CAF-160E-4CC7-826B-C922743F6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4823-5E7E-4431-983A-C6495706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72A3-3423-4DE5-BB29-2B011A22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85A81-71F2-42E7-A884-415EC7AAE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F4927-379D-4F25-9EB0-BFE067E2D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55696-62A3-40E1-81E5-2510B73D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9981FB-EEAE-446C-A14C-D893830D7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CEC6446-D197-4440-8015-795E57C9A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F322DA3-7E75-4EE6-A7BF-AED0F30117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6BB8C-FD60-4BDD-B622-764BF2B0A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8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6D31-C742-4C3C-97EF-7B1C3DA9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D3B9B57-F07C-4085-846C-1AFBED379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F7E44F-DE60-46B0-AF46-7B50744D4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E2797F6-3C9D-423A-9854-E19E23DA5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43DC-A58F-42E5-A175-082AC74D92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7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61892C8-B697-4F0E-BB7A-CBDDA462C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C59C1E5-8ECE-498A-91AF-C14E4587F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41316C1-2907-4935-BEE3-30543261B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6790A-6B48-4B33-BD7C-6E9651E83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05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B868-983C-4026-8C63-A1A89A74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6DA8-B5D7-4F97-A6C0-EBBF221B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135EB-6DEF-4708-8FD0-B30D145EB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2E2B5DF-021F-4EAE-AF4B-3DB6D1AAC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34F84B7-7A2A-431A-9B39-FC675F165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4BF6E3-A8E7-4080-99B3-EFF9A3A94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80FF-42B3-4559-9E86-4EC6DAFFC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90A5-8720-4D9E-9149-81EFD8F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A5496-96BE-46FD-B2C7-5E31B9416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8C6B4-2724-44ED-8E94-9DEDF35A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ECC87EB-A1AA-43E0-B12D-AABB0EFC8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2181B7-CDA9-4A35-8396-81B8686CF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ECAC5D2-AF6D-4F62-9F1B-A96C1958F7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F2F-A827-46A4-A0BC-C9FECA111E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1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4DD9AC2-86A8-47D8-B6A9-0362299A6EC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3">
              <a:extLst>
                <a:ext uri="{FF2B5EF4-FFF2-40B4-BE49-F238E27FC236}">
                  <a16:creationId xmlns:a16="http://schemas.microsoft.com/office/drawing/2014/main" id="{18DC6BF7-9B63-469A-8AA8-6E51E992B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7" name="Rectangle 4">
              <a:extLst>
                <a:ext uri="{FF2B5EF4-FFF2-40B4-BE49-F238E27FC236}">
                  <a16:creationId xmlns:a16="http://schemas.microsoft.com/office/drawing/2014/main" id="{3FB7AAB6-EC09-4AF4-899E-3D7070EE4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7" name="AutoShape 5">
            <a:extLst>
              <a:ext uri="{FF2B5EF4-FFF2-40B4-BE49-F238E27FC236}">
                <a16:creationId xmlns:a16="http://schemas.microsoft.com/office/drawing/2014/main" id="{5CB8F4EE-2527-47D8-B778-77EAEE8E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12627D58-FB9B-4DF2-B26C-16466FDAE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BC7B1F84-746D-4B10-B995-D66CD4693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23112909-624D-4A3E-A5F6-03368B163A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F81DB970-2B71-4981-8081-DE27ED6488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5133C95-02F0-4E89-8294-783A849A39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2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3BA58-AACA-497D-A87A-8B79E3653A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1">
            <a:extLst>
              <a:ext uri="{FF2B5EF4-FFF2-40B4-BE49-F238E27FC236}">
                <a16:creationId xmlns:a16="http://schemas.microsoft.com/office/drawing/2014/main" id="{1F1137BD-1032-4994-86D8-A2924C1797A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2">
              <a:extLst>
                <a:ext uri="{FF2B5EF4-FFF2-40B4-BE49-F238E27FC236}">
                  <a16:creationId xmlns:a16="http://schemas.microsoft.com/office/drawing/2014/main" id="{CD8DED2D-5205-4FCD-B34F-D4DB50CC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5" name="AutoShape 13">
              <a:extLst>
                <a:ext uri="{FF2B5EF4-FFF2-40B4-BE49-F238E27FC236}">
                  <a16:creationId xmlns:a16="http://schemas.microsoft.com/office/drawing/2014/main" id="{61FFE966-1080-410F-8EA6-20EA44BF9A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AF4CC2-AE76-41A2-BF82-37F7ADFF1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PowerPoint Slides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20E7155-4D37-49F6-B68C-FF89BC2498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the Pitfalls of Bad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481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Capsules</vt:lpstr>
      <vt:lpstr>Making PowerPoint Slides</vt:lpstr>
    </vt:vector>
  </TitlesOfParts>
  <Company>IASTED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Rexhepi, Veli</cp:lastModifiedBy>
  <cp:revision>38</cp:revision>
  <dcterms:created xsi:type="dcterms:W3CDTF">2001-12-11T23:34:17Z</dcterms:created>
  <dcterms:modified xsi:type="dcterms:W3CDTF">2019-06-08T09:57:22Z</dcterms:modified>
</cp:coreProperties>
</file>