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91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9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00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46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07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7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09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07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13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87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27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" y="366"/>
            <a:ext cx="9143024" cy="685726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0296" y="2492896"/>
            <a:ext cx="6908304" cy="945058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AirHockey</a:t>
            </a:r>
            <a:endParaRPr lang="ru-RU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n-lt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79712" y="4556802"/>
            <a:ext cx="6858000" cy="1655762"/>
          </a:xfrm>
        </p:spPr>
        <p:txBody>
          <a:bodyPr>
            <a:normAutofit/>
          </a:bodyPr>
          <a:lstStyle/>
          <a:p>
            <a:pPr algn="r"/>
            <a:r>
              <a:rPr lang="ru-RU" dirty="0" smtClean="0">
                <a:solidFill>
                  <a:srgbClr val="1F5480"/>
                </a:solidFill>
              </a:rPr>
              <a:t>Выполнил:</a:t>
            </a:r>
          </a:p>
          <a:p>
            <a:pPr algn="r"/>
            <a:r>
              <a:rPr lang="ru-RU" dirty="0">
                <a:solidFill>
                  <a:srgbClr val="1F5480"/>
                </a:solidFill>
              </a:rPr>
              <a:t>с</a:t>
            </a:r>
            <a:r>
              <a:rPr lang="ru-RU" dirty="0" smtClean="0">
                <a:solidFill>
                  <a:srgbClr val="1F5480"/>
                </a:solidFill>
              </a:rPr>
              <a:t>тудент 2 курса факультета ПМ-ПУ</a:t>
            </a:r>
          </a:p>
          <a:p>
            <a:pPr algn="r"/>
            <a:r>
              <a:rPr lang="ru-RU" dirty="0" smtClean="0">
                <a:solidFill>
                  <a:srgbClr val="1F5480"/>
                </a:solidFill>
              </a:rPr>
              <a:t>Величко К.А.</a:t>
            </a:r>
            <a:endParaRPr lang="ru-RU" dirty="0">
              <a:solidFill>
                <a:srgbClr val="1F548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621943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1F5480"/>
                </a:solidFill>
              </a:rPr>
              <a:t>Санкт-Петербург, </a:t>
            </a:r>
            <a:r>
              <a:rPr lang="ru-RU" dirty="0">
                <a:solidFill>
                  <a:srgbClr val="1F5480"/>
                </a:solidFill>
              </a:rPr>
              <a:t>2019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400" y="18864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Санкт-Петербургский государственный университет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849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115616" y="2708920"/>
            <a:ext cx="6908304" cy="945058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Спасибо за внимание!</a:t>
            </a:r>
            <a:endParaRPr lang="ru-RU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5752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816" y="188640"/>
            <a:ext cx="5832648" cy="925985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Общая постановка задачи</a:t>
            </a:r>
            <a:endParaRPr lang="ru-RU" b="1" dirty="0">
              <a:solidFill>
                <a:srgbClr val="1F548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8892480" cy="4620171"/>
          </a:xfrm>
        </p:spPr>
        <p:txBody>
          <a:bodyPr>
            <a:normAutofit/>
          </a:bodyPr>
          <a:lstStyle/>
          <a:p>
            <a:r>
              <a:rPr lang="ru-RU" sz="2000" dirty="0" smtClean="0">
                <a:cs typeface="Times New Roman" pitchFamily="18" charset="0"/>
              </a:rPr>
              <a:t>Повторить геймплей аэрохоккея для одного игрока.</a:t>
            </a:r>
            <a:endParaRPr lang="ru-RU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11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816" y="188640"/>
            <a:ext cx="5832648" cy="925985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Требования к выполнению задачи</a:t>
            </a:r>
            <a:endParaRPr lang="ru-RU" b="1" dirty="0">
              <a:solidFill>
                <a:srgbClr val="1F548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8892480" cy="4620171"/>
          </a:xfrm>
        </p:spPr>
        <p:txBody>
          <a:bodyPr>
            <a:normAutofit/>
          </a:bodyPr>
          <a:lstStyle/>
          <a:p>
            <a:r>
              <a:rPr lang="ru-RU" sz="2000" dirty="0">
                <a:cs typeface="Times New Roman" pitchFamily="18" charset="0"/>
              </a:rPr>
              <a:t> Реализовать меню, возможность игры на разных аккаунтах, таблицу рекордов, настройку и анимацию на старте программы</a:t>
            </a:r>
            <a:r>
              <a:rPr lang="ru-RU" sz="2000" dirty="0" smtClean="0">
                <a:cs typeface="Times New Roman" pitchFamily="18" charset="0"/>
              </a:rPr>
              <a:t>.  «Настройка» и «Таблица рекордов» сохраняется после выключения питания. Настройки должны включать в себя как минимум два пункта: скорость и масштаб от 1 до 3.</a:t>
            </a:r>
            <a:endParaRPr lang="ru-RU" sz="2000" dirty="0">
              <a:cs typeface="Times New Roman" pitchFamily="18" charset="0"/>
            </a:endParaRPr>
          </a:p>
          <a:p>
            <a:endParaRPr lang="ru-RU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61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816" y="188640"/>
            <a:ext cx="5832648" cy="925985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Описание использованных устройств</a:t>
            </a:r>
            <a:endParaRPr lang="ru-RU" b="1" dirty="0">
              <a:solidFill>
                <a:srgbClr val="1F548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8892480" cy="4620171"/>
          </a:xfrm>
        </p:spPr>
        <p:txBody>
          <a:bodyPr>
            <a:normAutofit/>
          </a:bodyPr>
          <a:lstStyle/>
          <a:p>
            <a:r>
              <a:rPr lang="ru-RU" sz="2000" dirty="0" smtClean="0">
                <a:cs typeface="Times New Roman" pitchFamily="18" charset="0"/>
              </a:rPr>
              <a:t>Ардуино.</a:t>
            </a:r>
          </a:p>
          <a:p>
            <a:r>
              <a:rPr lang="ru-RU" sz="2000" dirty="0" smtClean="0">
                <a:cs typeface="Times New Roman" pitchFamily="18" charset="0"/>
              </a:rPr>
              <a:t>Сенсорный дисплей.</a:t>
            </a:r>
          </a:p>
          <a:p>
            <a:r>
              <a:rPr lang="ru-RU" sz="2000" dirty="0" smtClean="0">
                <a:cs typeface="Times New Roman" pitchFamily="18" charset="0"/>
              </a:rPr>
              <a:t>Кабель.</a:t>
            </a:r>
            <a:endParaRPr lang="ru-RU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33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816" y="188640"/>
            <a:ext cx="5832648" cy="925985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Общая схема подключения устройств</a:t>
            </a:r>
            <a:endParaRPr lang="ru-RU" b="1" dirty="0">
              <a:solidFill>
                <a:srgbClr val="1F548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8892480" cy="4620171"/>
          </a:xfrm>
        </p:spPr>
        <p:txBody>
          <a:bodyPr>
            <a:normAutofit/>
          </a:bodyPr>
          <a:lstStyle/>
          <a:p>
            <a:r>
              <a:rPr lang="ru-RU" sz="2000" dirty="0" smtClean="0">
                <a:cs typeface="Times New Roman" pitchFamily="18" charset="0"/>
              </a:rPr>
              <a:t>Экран вставляется в </a:t>
            </a:r>
            <a:r>
              <a:rPr lang="ru-RU" sz="2000" dirty="0" err="1" smtClean="0">
                <a:cs typeface="Times New Roman" pitchFamily="18" charset="0"/>
              </a:rPr>
              <a:t>ардуино</a:t>
            </a:r>
            <a:r>
              <a:rPr lang="ru-RU" sz="2000" dirty="0" smtClean="0">
                <a:cs typeface="Times New Roman" pitchFamily="18" charset="0"/>
              </a:rPr>
              <a:t>, </a:t>
            </a:r>
            <a:r>
              <a:rPr lang="ru-RU" sz="2000" dirty="0" err="1" smtClean="0">
                <a:cs typeface="Times New Roman" pitchFamily="18" charset="0"/>
              </a:rPr>
              <a:t>ардуино</a:t>
            </a:r>
            <a:r>
              <a:rPr lang="ru-RU" sz="2000" dirty="0" smtClean="0">
                <a:cs typeface="Times New Roman" pitchFamily="18" charset="0"/>
              </a:rPr>
              <a:t> вставляется в ПК.</a:t>
            </a:r>
            <a:endParaRPr lang="ru-RU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17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816" y="188640"/>
            <a:ext cx="5832648" cy="925985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Описание использованных библиотек</a:t>
            </a:r>
            <a:endParaRPr lang="ru-RU" b="1" dirty="0">
              <a:solidFill>
                <a:srgbClr val="1F548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8892480" cy="4620171"/>
          </a:xfrm>
        </p:spPr>
        <p:txBody>
          <a:bodyPr>
            <a:normAutofit/>
          </a:bodyPr>
          <a:lstStyle/>
          <a:p>
            <a:r>
              <a:rPr lang="ru-RU" sz="2000" dirty="0" smtClean="0">
                <a:cs typeface="Times New Roman" pitchFamily="18" charset="0"/>
              </a:rPr>
              <a:t>Использованы две библиотеки: </a:t>
            </a:r>
            <a:r>
              <a:rPr lang="en-US" sz="2000" dirty="0" err="1" smtClean="0">
                <a:cs typeface="Times New Roman" pitchFamily="18" charset="0"/>
              </a:rPr>
              <a:t>UTFT.h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ru-RU" sz="2000" dirty="0" smtClean="0">
                <a:cs typeface="Times New Roman" pitchFamily="18" charset="0"/>
              </a:rPr>
              <a:t>и </a:t>
            </a:r>
            <a:r>
              <a:rPr lang="en-US" sz="2000" dirty="0" err="1" smtClean="0">
                <a:cs typeface="Times New Roman" pitchFamily="18" charset="0"/>
              </a:rPr>
              <a:t>TouchScreen.h</a:t>
            </a:r>
            <a:r>
              <a:rPr lang="en-US" sz="2000" dirty="0" smtClean="0">
                <a:cs typeface="Times New Roman" pitchFamily="18" charset="0"/>
              </a:rPr>
              <a:t>.</a:t>
            </a:r>
            <a:endParaRPr lang="ru-RU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21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816" y="188640"/>
            <a:ext cx="5832648" cy="925985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Программная архитектура проекта</a:t>
            </a:r>
            <a:endParaRPr lang="ru-RU" b="1" dirty="0">
              <a:solidFill>
                <a:srgbClr val="1F548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8892480" cy="4620171"/>
          </a:xfrm>
        </p:spPr>
        <p:txBody>
          <a:bodyPr>
            <a:normAutofit/>
          </a:bodyPr>
          <a:lstStyle/>
          <a:p>
            <a:r>
              <a:rPr lang="ru-RU" sz="2000" dirty="0" smtClean="0">
                <a:cs typeface="Times New Roman" pitchFamily="18" charset="0"/>
              </a:rPr>
              <a:t>Использована </a:t>
            </a:r>
            <a:r>
              <a:rPr lang="en-US" sz="2000" dirty="0" err="1" smtClean="0">
                <a:cs typeface="Times New Roman" pitchFamily="18" charset="0"/>
              </a:rPr>
              <a:t>Arduino</a:t>
            </a:r>
            <a:r>
              <a:rPr lang="en-US" sz="2000" dirty="0" smtClean="0">
                <a:cs typeface="Times New Roman" pitchFamily="18" charset="0"/>
              </a:rPr>
              <a:t> IDE.</a:t>
            </a:r>
            <a:endParaRPr lang="ru-RU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7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816" y="188640"/>
            <a:ext cx="5832648" cy="925985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Файловая архитектура проекта</a:t>
            </a:r>
            <a:endParaRPr lang="ru-RU" b="1" dirty="0">
              <a:solidFill>
                <a:srgbClr val="1F548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8892480" cy="4620171"/>
          </a:xfrm>
        </p:spPr>
        <p:txBody>
          <a:bodyPr>
            <a:normAutofit/>
          </a:bodyPr>
          <a:lstStyle/>
          <a:p>
            <a:r>
              <a:rPr lang="ru-RU" sz="2000" dirty="0" smtClean="0">
                <a:cs typeface="Times New Roman" pitchFamily="18" charset="0"/>
              </a:rPr>
              <a:t>Есть главный файл с </a:t>
            </a:r>
            <a:r>
              <a:rPr lang="en-US" sz="2000" dirty="0" smtClean="0">
                <a:cs typeface="Times New Roman" pitchFamily="18" charset="0"/>
              </a:rPr>
              <a:t>setup() </a:t>
            </a:r>
            <a:r>
              <a:rPr lang="ru-RU" sz="2000" dirty="0" smtClean="0">
                <a:cs typeface="Times New Roman" pitchFamily="18" charset="0"/>
              </a:rPr>
              <a:t>и </a:t>
            </a:r>
            <a:r>
              <a:rPr lang="en-US" sz="2000" dirty="0" smtClean="0">
                <a:cs typeface="Times New Roman" pitchFamily="18" charset="0"/>
              </a:rPr>
              <a:t>loop</a:t>
            </a:r>
            <a:r>
              <a:rPr lang="ru-RU" sz="2000" dirty="0" smtClean="0">
                <a:cs typeface="Times New Roman" pitchFamily="18" charset="0"/>
              </a:rPr>
              <a:t>()</a:t>
            </a:r>
            <a:r>
              <a:rPr lang="en-US" sz="2000" dirty="0" smtClean="0">
                <a:cs typeface="Times New Roman" pitchFamily="18" charset="0"/>
              </a:rPr>
              <a:t>. </a:t>
            </a:r>
            <a:r>
              <a:rPr lang="ru-RU" sz="2000" dirty="0" smtClean="0">
                <a:cs typeface="Times New Roman" pitchFamily="18" charset="0"/>
              </a:rPr>
              <a:t>Все использованные классы имеют свой </a:t>
            </a:r>
            <a:r>
              <a:rPr lang="ru-RU" sz="2000" dirty="0" err="1" smtClean="0">
                <a:cs typeface="Times New Roman" pitchFamily="18" charset="0"/>
              </a:rPr>
              <a:t>хеддер</a:t>
            </a:r>
            <a:r>
              <a:rPr lang="ru-RU" sz="2000" dirty="0" smtClean="0">
                <a:cs typeface="Times New Roman" pitchFamily="18" charset="0"/>
              </a:rPr>
              <a:t> и реализацию в разных файлах.</a:t>
            </a:r>
            <a:endParaRPr lang="ru-RU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47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816" y="188640"/>
            <a:ext cx="5832648" cy="925985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1F5480"/>
                </a:solidFill>
              </a:rPr>
              <a:t>Инструкция по эксплуатации</a:t>
            </a:r>
            <a:endParaRPr lang="ru-RU" b="1" dirty="0">
              <a:solidFill>
                <a:srgbClr val="1F548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8892480" cy="4620171"/>
          </a:xfrm>
        </p:spPr>
        <p:txBody>
          <a:bodyPr>
            <a:normAutofit/>
          </a:bodyPr>
          <a:lstStyle/>
          <a:p>
            <a:endParaRPr lang="ru-RU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7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дресация сетей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Адресация сетей</Template>
  <TotalTime>1</TotalTime>
  <Words>156</Words>
  <Application>Microsoft Office PowerPoint</Application>
  <PresentationFormat>Экран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Адресация сетей</vt:lpstr>
      <vt:lpstr>AirHockey</vt:lpstr>
      <vt:lpstr>Общая постановка задачи</vt:lpstr>
      <vt:lpstr>Требования к выполнению задачи</vt:lpstr>
      <vt:lpstr>Описание использованных устройств</vt:lpstr>
      <vt:lpstr>Общая схема подключения устройств</vt:lpstr>
      <vt:lpstr>Описание использованных библиотек</vt:lpstr>
      <vt:lpstr>Программная архитектура проекта</vt:lpstr>
      <vt:lpstr>Файловая архитектура проекта</vt:lpstr>
      <vt:lpstr>Инструкция по эксплуатации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AirHockey</dc:title>
  <dc:creator>Кирилл</dc:creator>
  <cp:lastModifiedBy>Кирилл</cp:lastModifiedBy>
  <cp:revision>2</cp:revision>
  <dcterms:created xsi:type="dcterms:W3CDTF">2019-11-22T06:27:05Z</dcterms:created>
  <dcterms:modified xsi:type="dcterms:W3CDTF">2019-11-22T06:38:31Z</dcterms:modified>
</cp:coreProperties>
</file>