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19"/>
  </p:notesMasterIdLst>
  <p:sldIdLst>
    <p:sldId id="256" r:id="rId2"/>
    <p:sldId id="302" r:id="rId3"/>
    <p:sldId id="279" r:id="rId4"/>
    <p:sldId id="280" r:id="rId5"/>
    <p:sldId id="281" r:id="rId6"/>
    <p:sldId id="28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7" r:id="rId15"/>
    <p:sldId id="293" r:id="rId16"/>
    <p:sldId id="294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491" autoAdjust="0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A9274-9C55-4B50-A4E1-9BF35E7C7BED}" type="datetimeFigureOut">
              <a:rPr lang="id-ID" smtClean="0"/>
              <a:pPr/>
              <a:t>28/09/2017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1FAC-DE69-4C50-850C-D2BD555FDC2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873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BE1A-ED3B-43A0-8322-CD2B631A6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88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3AAC-7B75-4674-B58F-A7AD90CC3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5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8F65-8EDF-4009-B2E4-702ABCF7D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1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8004-48D6-4825-907A-9F9193E2B1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94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E2D8-8F7F-4B3D-BD63-31D41DCA5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06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6DF5-4A8C-4CCD-B994-463254EC9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31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E4D7-23CC-4B29-A2D1-EF5619200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2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77F-6DFF-441D-8592-E55326F24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59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A2D0-662A-45BE-A06F-67820418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24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5BD-9A59-4793-80B1-C31365493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8865-9694-4B4F-8253-B309DA352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6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D756-1C0B-4152-80B2-0F18B07CCB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som/som1.html" TargetMode="External"/><Relationship Id="rId2" Type="http://schemas.openxmlformats.org/officeDocument/2006/relationships/hyperlink" Target="http://en.wikipedia.org/wiki/Self-organizing_m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8804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Self-Organizing </a:t>
            </a:r>
            <a:r>
              <a:rPr lang="en-US" sz="6000" dirty="0" smtClean="0">
                <a:solidFill>
                  <a:schemeClr val="bg1"/>
                </a:solidFill>
              </a:rPr>
              <a:t>Maps</a:t>
            </a:r>
            <a:r>
              <a:rPr lang="id-ID" sz="6000" dirty="0" smtClean="0">
                <a:solidFill>
                  <a:schemeClr val="bg1"/>
                </a:solidFill>
              </a:rPr>
              <a:t/>
            </a:r>
            <a:br>
              <a:rPr lang="id-ID" sz="6000" dirty="0" smtClean="0">
                <a:solidFill>
                  <a:schemeClr val="bg1"/>
                </a:solidFill>
              </a:rPr>
            </a:br>
            <a:r>
              <a:rPr lang="id-ID" sz="6000" dirty="0" smtClean="0">
                <a:solidFill>
                  <a:schemeClr val="bg1"/>
                </a:solidFill>
              </a:rPr>
              <a:t>(SOM)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902" y="3962400"/>
            <a:ext cx="6400800" cy="1752600"/>
          </a:xfrm>
        </p:spPr>
        <p:txBody>
          <a:bodyPr/>
          <a:lstStyle/>
          <a:p>
            <a:pPr algn="l"/>
            <a:endParaRPr lang="id-ID" dirty="0" smtClean="0">
              <a:solidFill>
                <a:schemeClr val="bg1"/>
              </a:solidFill>
            </a:endParaRPr>
          </a:p>
          <a:p>
            <a:pPr algn="l"/>
            <a:r>
              <a:rPr lang="id-ID" dirty="0" smtClean="0">
                <a:solidFill>
                  <a:schemeClr val="bg1"/>
                </a:solidFill>
              </a:rPr>
              <a:t>Praktikum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813"/>
            <a:ext cx="8534400" cy="641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633440"/>
            <a:ext cx="5105400" cy="409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388220"/>
            <a:ext cx="1952625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008"/>
          <a:stretch/>
        </p:blipFill>
        <p:spPr bwMode="auto">
          <a:xfrm>
            <a:off x="304799" y="237985"/>
            <a:ext cx="8546951" cy="60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52477"/>
            <a:ext cx="5105400" cy="409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307257"/>
            <a:ext cx="1952625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557"/>
          <a:stretch/>
        </p:blipFill>
        <p:spPr bwMode="auto">
          <a:xfrm>
            <a:off x="228600" y="392759"/>
            <a:ext cx="8610599" cy="608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59820"/>
            <a:ext cx="5105400" cy="409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514600"/>
            <a:ext cx="1952625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733" y="350838"/>
            <a:ext cx="8114067" cy="604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531220"/>
            <a:ext cx="5105400" cy="409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2362200"/>
            <a:ext cx="1952625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134124" cy="609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4522"/>
          <a:stretch/>
        </p:blipFill>
        <p:spPr bwMode="auto">
          <a:xfrm>
            <a:off x="320041" y="213539"/>
            <a:ext cx="8366759" cy="649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2" y="228600"/>
            <a:ext cx="8480436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i="1"/>
              <a:t>Wireless Localization Using Self-Organizing Maps</a:t>
            </a:r>
            <a:r>
              <a:rPr lang="en-US" sz="2700"/>
              <a:t> by Gianni Giorgetti, Sandeep K. S. Gupta, and Gianfranco Manes. IPSN ’07.</a:t>
            </a:r>
          </a:p>
          <a:p>
            <a:r>
              <a:rPr lang="en-US" sz="2700"/>
              <a:t>Wikipedia: “Self organizing map”. </a:t>
            </a:r>
            <a:r>
              <a:rPr lang="en-US" sz="2700">
                <a:hlinkClick r:id="rId2"/>
              </a:rPr>
              <a:t>http://en.wikipedia.org/wiki/Self-organizing_map</a:t>
            </a:r>
            <a:r>
              <a:rPr lang="en-US" sz="2700"/>
              <a:t>. (Retrieved March 21, 2007).</a:t>
            </a:r>
          </a:p>
          <a:p>
            <a:r>
              <a:rPr lang="en-US" sz="2700"/>
              <a:t>AI-Junkie: “SOM tutorial”. </a:t>
            </a:r>
            <a:r>
              <a:rPr lang="en-US" sz="2700">
                <a:hlinkClick r:id="rId3"/>
              </a:rPr>
              <a:t>http://www.ai-junkie.com/ann/som/som1.html</a:t>
            </a:r>
            <a:r>
              <a:rPr lang="en-US" sz="2700"/>
              <a:t>. (Retrieved March 20, 2007).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5074"/>
            <a:ext cx="8305800" cy="620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924800" cy="59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1110"/>
          <a:stretch/>
        </p:blipFill>
        <p:spPr bwMode="auto">
          <a:xfrm>
            <a:off x="304800" y="609600"/>
            <a:ext cx="8534400" cy="562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7283"/>
            <a:ext cx="8534399" cy="63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38" y="228601"/>
            <a:ext cx="8489762" cy="632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610600" cy="643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724"/>
          <a:stretch/>
        </p:blipFill>
        <p:spPr bwMode="auto">
          <a:xfrm>
            <a:off x="152400" y="99749"/>
            <a:ext cx="8686800" cy="654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3039"/>
            <a:ext cx="8762999" cy="65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63</Words>
  <Application>Microsoft Office PowerPoint</Application>
  <PresentationFormat>On-screen Show (4:3)</PresentationFormat>
  <Paragraphs>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Self-Organizing Maps (SOM)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References</vt:lpstr>
    </vt:vector>
  </TitlesOfParts>
  <Company>Corby 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</dc:title>
  <dc:creator>Corby .</dc:creator>
  <cp:lastModifiedBy>Bioinf</cp:lastModifiedBy>
  <cp:revision>34</cp:revision>
  <dcterms:created xsi:type="dcterms:W3CDTF">2007-03-21T20:54:09Z</dcterms:created>
  <dcterms:modified xsi:type="dcterms:W3CDTF">2017-09-28T16:39:04Z</dcterms:modified>
</cp:coreProperties>
</file>