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108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3" y="189664"/>
            <a:ext cx="9735557" cy="5155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41" y="3505400"/>
            <a:ext cx="967875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41" y="356759"/>
            <a:ext cx="8545118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4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3" y="752101"/>
            <a:ext cx="8194135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9" y="808240"/>
            <a:ext cx="10058400" cy="53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4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510875"/>
            <a:ext cx="11204620" cy="58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649922"/>
            <a:ext cx="10058400" cy="51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2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60698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5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765499"/>
            <a:ext cx="10058400" cy="4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9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2017-12-08T04:57:49Z</dcterms:created>
  <dcterms:modified xsi:type="dcterms:W3CDTF">2017-12-08T06:05:19Z</dcterms:modified>
</cp:coreProperties>
</file>