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Raleway ExtraBold"/>
      <p:bold r:id="rId23"/>
      <p:boldItalic r:id="rId24"/>
    </p:embeddedFont>
    <p:embeddedFont>
      <p:font typeface="Raleway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alewayExtraBold-boldItalic.fntdata"/><Relationship Id="rId23" Type="http://schemas.openxmlformats.org/officeDocument/2006/relationships/font" Target="fonts/Raleway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Light-bold.fntdata"/><Relationship Id="rId25" Type="http://schemas.openxmlformats.org/officeDocument/2006/relationships/font" Target="fonts/RalewayLight-regular.fntdata"/><Relationship Id="rId28" Type="http://schemas.openxmlformats.org/officeDocument/2006/relationships/font" Target="fonts/RalewayLight-boldItalic.fntdata"/><Relationship Id="rId27" Type="http://schemas.openxmlformats.org/officeDocument/2006/relationships/font" Target="fonts/Raleway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B600"/>
        </a:solidFill>
      </p:bgPr>
    </p:bg>
    <p:spTree>
      <p:nvGrpSpPr>
        <p:cNvPr id="9" name="Shape 9"/>
        <p:cNvGrpSpPr/>
        <p:nvPr/>
      </p:nvGrpSpPr>
      <p:grpSpPr>
        <a:xfrm>
          <a:off x="0" y="0"/>
          <a:ext cx="0" cy="0"/>
          <a:chOff x="0" y="0"/>
          <a:chExt cx="0" cy="0"/>
        </a:xfrm>
      </p:grpSpPr>
      <p:sp>
        <p:nvSpPr>
          <p:cNvPr id="10" name="Shape 10"/>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685800" y="3287213"/>
            <a:ext cx="7772400" cy="11598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FFB600"/>
        </a:solidFill>
      </p:bgPr>
    </p:bg>
    <p:spTree>
      <p:nvGrpSpPr>
        <p:cNvPr id="50" name="Shape 50"/>
        <p:cNvGrpSpPr/>
        <p:nvPr/>
      </p:nvGrpSpPr>
      <p:grpSpPr>
        <a:xfrm>
          <a:off x="0" y="0"/>
          <a:ext cx="0" cy="0"/>
          <a:chOff x="0" y="0"/>
          <a:chExt cx="0" cy="0"/>
        </a:xfrm>
      </p:grpSpPr>
      <p:sp>
        <p:nvSpPr>
          <p:cNvPr id="51" name="Shape 5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52" name="Shape 52"/>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12" name="Shape 12"/>
        <p:cNvGrpSpPr/>
        <p:nvPr/>
      </p:nvGrpSpPr>
      <p:grpSpPr>
        <a:xfrm>
          <a:off x="0" y="0"/>
          <a:ext cx="0" cy="0"/>
          <a:chOff x="0" y="0"/>
          <a:chExt cx="0" cy="0"/>
        </a:xfrm>
      </p:grpSpPr>
      <p:sp>
        <p:nvSpPr>
          <p:cNvPr id="13" name="Shape 13"/>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txBox="1"/>
          <p:nvPr>
            <p:ph type="ctrTitle"/>
          </p:nvPr>
        </p:nvSpPr>
        <p:spPr>
          <a:xfrm>
            <a:off x="685800" y="2726342"/>
            <a:ext cx="77724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Shape 15"/>
          <p:cNvSpPr txBox="1"/>
          <p:nvPr>
            <p:ph idx="1" type="subTitle"/>
          </p:nvPr>
        </p:nvSpPr>
        <p:spPr>
          <a:xfrm>
            <a:off x="685800" y="3830653"/>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FB600"/>
        </a:solidFill>
      </p:bgPr>
    </p:bg>
    <p:spTree>
      <p:nvGrpSpPr>
        <p:cNvPr id="16" name="Shape 16"/>
        <p:cNvGrpSpPr/>
        <p:nvPr/>
      </p:nvGrpSpPr>
      <p:grpSpPr>
        <a:xfrm>
          <a:off x="0" y="0"/>
          <a:ext cx="0" cy="0"/>
          <a:chOff x="0" y="0"/>
          <a:chExt cx="0" cy="0"/>
        </a:xfrm>
      </p:grpSpPr>
      <p:sp>
        <p:nvSpPr>
          <p:cNvPr id="17" name="Shape 17"/>
          <p:cNvSpPr/>
          <p:nvPr/>
        </p:nvSpPr>
        <p:spPr>
          <a:xfrm flipH="1">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txBox="1"/>
          <p:nvPr>
            <p:ph idx="1" type="body"/>
          </p:nvPr>
        </p:nvSpPr>
        <p:spPr>
          <a:xfrm>
            <a:off x="1757200" y="2161800"/>
            <a:ext cx="5629800" cy="8199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Clr>
                <a:srgbClr val="434343"/>
              </a:buClr>
              <a:buSzPts val="3000"/>
              <a:buChar char="●"/>
              <a:defRPr i="1" sz="3000">
                <a:solidFill>
                  <a:srgbClr val="434343"/>
                </a:solidFill>
              </a:defRPr>
            </a:lvl1pPr>
            <a:lvl2pPr indent="-419100" lvl="1" marL="914400" rtl="0" algn="ctr">
              <a:spcBef>
                <a:spcPts val="0"/>
              </a:spcBef>
              <a:spcAft>
                <a:spcPts val="0"/>
              </a:spcAft>
              <a:buClr>
                <a:srgbClr val="434343"/>
              </a:buClr>
              <a:buSzPts val="3000"/>
              <a:buChar char="○"/>
              <a:defRPr i="1" sz="3000">
                <a:solidFill>
                  <a:srgbClr val="434343"/>
                </a:solidFill>
              </a:defRPr>
            </a:lvl2pPr>
            <a:lvl3pPr indent="-419100" lvl="2" marL="1371600" rtl="0" algn="ctr">
              <a:spcBef>
                <a:spcPts val="0"/>
              </a:spcBef>
              <a:spcAft>
                <a:spcPts val="0"/>
              </a:spcAft>
              <a:buClr>
                <a:srgbClr val="434343"/>
              </a:buClr>
              <a:buSzPts val="3000"/>
              <a:buChar char="■"/>
              <a:defRPr i="1" sz="3000">
                <a:solidFill>
                  <a:srgbClr val="434343"/>
                </a:solidFill>
              </a:defRPr>
            </a:lvl3pPr>
            <a:lvl4pPr indent="-419100" lvl="3" marL="1828800" rtl="0" algn="ctr">
              <a:spcBef>
                <a:spcPts val="0"/>
              </a:spcBef>
              <a:spcAft>
                <a:spcPts val="0"/>
              </a:spcAft>
              <a:buClr>
                <a:srgbClr val="434343"/>
              </a:buClr>
              <a:buSzPts val="3000"/>
              <a:buChar char="●"/>
              <a:defRPr i="1" sz="3000">
                <a:solidFill>
                  <a:srgbClr val="434343"/>
                </a:solidFill>
              </a:defRPr>
            </a:lvl4pPr>
            <a:lvl5pPr indent="-419100" lvl="4" marL="2286000" rtl="0" algn="ctr">
              <a:spcBef>
                <a:spcPts val="0"/>
              </a:spcBef>
              <a:spcAft>
                <a:spcPts val="0"/>
              </a:spcAft>
              <a:buClr>
                <a:srgbClr val="434343"/>
              </a:buClr>
              <a:buSzPts val="3000"/>
              <a:buChar char="○"/>
              <a:defRPr i="1" sz="3000">
                <a:solidFill>
                  <a:srgbClr val="434343"/>
                </a:solidFill>
              </a:defRPr>
            </a:lvl5pPr>
            <a:lvl6pPr indent="-419100" lvl="5" marL="2743200" rtl="0" algn="ctr">
              <a:spcBef>
                <a:spcPts val="0"/>
              </a:spcBef>
              <a:spcAft>
                <a:spcPts val="0"/>
              </a:spcAft>
              <a:buClr>
                <a:srgbClr val="434343"/>
              </a:buClr>
              <a:buSzPts val="3000"/>
              <a:buChar char="■"/>
              <a:defRPr i="1" sz="3000">
                <a:solidFill>
                  <a:srgbClr val="434343"/>
                </a:solidFill>
              </a:defRPr>
            </a:lvl6pPr>
            <a:lvl7pPr indent="-419100" lvl="6" marL="3200400" rtl="0" algn="ctr">
              <a:spcBef>
                <a:spcPts val="0"/>
              </a:spcBef>
              <a:spcAft>
                <a:spcPts val="0"/>
              </a:spcAft>
              <a:buClr>
                <a:srgbClr val="434343"/>
              </a:buClr>
              <a:buSzPts val="3000"/>
              <a:buChar char="●"/>
              <a:defRPr i="1" sz="3000">
                <a:solidFill>
                  <a:srgbClr val="434343"/>
                </a:solidFill>
              </a:defRPr>
            </a:lvl7pPr>
            <a:lvl8pPr indent="-419100" lvl="7" marL="3657600" rtl="0" algn="ctr">
              <a:spcBef>
                <a:spcPts val="0"/>
              </a:spcBef>
              <a:spcAft>
                <a:spcPts val="0"/>
              </a:spcAft>
              <a:buClr>
                <a:srgbClr val="434343"/>
              </a:buClr>
              <a:buSzPts val="3000"/>
              <a:buChar char="○"/>
              <a:defRPr i="1" sz="3000">
                <a:solidFill>
                  <a:srgbClr val="434343"/>
                </a:solidFill>
              </a:defRPr>
            </a:lvl8pPr>
            <a:lvl9pPr indent="-419100" lvl="8" marL="4114800" algn="ctr">
              <a:spcBef>
                <a:spcPts val="0"/>
              </a:spcBef>
              <a:spcAft>
                <a:spcPts val="0"/>
              </a:spcAft>
              <a:buClr>
                <a:srgbClr val="434343"/>
              </a:buClr>
              <a:buSzPts val="3000"/>
              <a:buChar char="■"/>
              <a:defRPr i="1" sz="3000">
                <a:solidFill>
                  <a:srgbClr val="434343"/>
                </a:solidFill>
              </a:defRPr>
            </a:lvl9pPr>
          </a:lstStyle>
          <a:p/>
        </p:txBody>
      </p:sp>
      <p:sp>
        <p:nvSpPr>
          <p:cNvPr id="19" name="Shape 19"/>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2000">
                <a:solidFill>
                  <a:srgbClr val="434343"/>
                </a:solidFill>
                <a:latin typeface="Raleway"/>
                <a:ea typeface="Raleway"/>
                <a:cs typeface="Raleway"/>
                <a:sym typeface="Raleway"/>
              </a:rPr>
              <a:t>“</a:t>
            </a:r>
            <a:endParaRPr b="1" sz="12000">
              <a:solidFill>
                <a:srgbClr val="434343"/>
              </a:solidFill>
              <a:latin typeface="Raleway"/>
              <a:ea typeface="Raleway"/>
              <a:cs typeface="Raleway"/>
              <a:sym typeface="Raleway"/>
            </a:endParaRPr>
          </a:p>
        </p:txBody>
      </p:sp>
      <p:sp>
        <p:nvSpPr>
          <p:cNvPr id="20" name="Shape 2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Shape 22"/>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4" name="Shape 24"/>
          <p:cNvSpPr txBox="1"/>
          <p:nvPr>
            <p:ph idx="1" type="body"/>
          </p:nvPr>
        </p:nvSpPr>
        <p:spPr>
          <a:xfrm>
            <a:off x="922000" y="1885951"/>
            <a:ext cx="6866100" cy="2366100"/>
          </a:xfrm>
          <a:prstGeom prst="rect">
            <a:avLst/>
          </a:prstGeom>
        </p:spPr>
        <p:txBody>
          <a:bodyPr anchorCtr="0" anchor="t" bIns="91425" lIns="91425" spcFirstLastPara="1" rIns="91425" wrap="square" tIns="91425"/>
          <a:lstStyle>
            <a:lvl1pPr indent="-342900" lvl="0" marL="457200">
              <a:spcBef>
                <a:spcPts val="600"/>
              </a:spcBef>
              <a:spcAft>
                <a:spcPts val="0"/>
              </a:spcAft>
              <a:buClr>
                <a:srgbClr val="FFB600"/>
              </a:buClr>
              <a:buSzPts val="1800"/>
              <a:buChar char="●"/>
              <a:defRPr/>
            </a:lvl1pPr>
            <a:lvl2pPr indent="-342900" lvl="1" marL="914400">
              <a:spcBef>
                <a:spcPts val="0"/>
              </a:spcBef>
              <a:spcAft>
                <a:spcPts val="0"/>
              </a:spcAft>
              <a:buClr>
                <a:srgbClr val="FFB600"/>
              </a:buClr>
              <a:buSzPts val="1800"/>
              <a:buChar char="○"/>
              <a:defRPr/>
            </a:lvl2pPr>
            <a:lvl3pPr indent="-342900" lvl="2" marL="1371600">
              <a:spcBef>
                <a:spcPts val="0"/>
              </a:spcBef>
              <a:spcAft>
                <a:spcPts val="0"/>
              </a:spcAft>
              <a:buClr>
                <a:srgbClr val="FFB600"/>
              </a:buClr>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Shape 2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 name="Shape 28"/>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9" name="Shape 29"/>
          <p:cNvSpPr txBox="1"/>
          <p:nvPr>
            <p:ph idx="1" type="body"/>
          </p:nvPr>
        </p:nvSpPr>
        <p:spPr>
          <a:xfrm>
            <a:off x="922000"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Shape 30"/>
          <p:cNvSpPr txBox="1"/>
          <p:nvPr>
            <p:ph idx="2" type="body"/>
          </p:nvPr>
        </p:nvSpPr>
        <p:spPr>
          <a:xfrm>
            <a:off x="4678687"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1" name="Shape 3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Shape 33"/>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 name="Shape 34"/>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Shape 35"/>
          <p:cNvSpPr txBox="1"/>
          <p:nvPr>
            <p:ph idx="1" type="body"/>
          </p:nvPr>
        </p:nvSpPr>
        <p:spPr>
          <a:xfrm>
            <a:off x="922000"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Shape 36"/>
          <p:cNvSpPr txBox="1"/>
          <p:nvPr>
            <p:ph idx="2" type="body"/>
          </p:nvPr>
        </p:nvSpPr>
        <p:spPr>
          <a:xfrm>
            <a:off x="3373778"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Shape 37"/>
          <p:cNvSpPr txBox="1"/>
          <p:nvPr>
            <p:ph idx="3" type="body"/>
          </p:nvPr>
        </p:nvSpPr>
        <p:spPr>
          <a:xfrm>
            <a:off x="5825557"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Shape 3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Shape 40"/>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 name="Shape 41"/>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42" name="Shape 4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 name="Shape 45"/>
          <p:cNvSpPr txBox="1"/>
          <p:nvPr>
            <p:ph idx="1" type="body"/>
          </p:nvPr>
        </p:nvSpPr>
        <p:spPr>
          <a:xfrm>
            <a:off x="457200" y="42539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46" name="Shape 4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49" name="Shape 49"/>
          <p:cNvSpPr/>
          <p:nvPr/>
        </p:nvSpPr>
        <p:spPr>
          <a:xfrm>
            <a:off x="390735" y="379877"/>
            <a:ext cx="8362529" cy="4383746"/>
          </a:xfrm>
          <a:custGeom>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7" name="Shape 7"/>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indent="-342900" lvl="1" marL="9144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indent="-342900" lvl="2" marL="13716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indent="-342900" lvl="3" marL="1828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indent="-342900" lvl="4" marL="22860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indent="-342900" lvl="5" marL="27432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indent="-342900" lvl="6" marL="32004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indent="-342900" lvl="7" marL="36576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indent="-342900" lvl="8" marL="4114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p:txBody>
      </p:sp>
      <p:sp>
        <p:nvSpPr>
          <p:cNvPr id="8" name="Shape 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marvelapp.com/4j22dai/screen/3577854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6" name="Shape 56"/>
        <p:cNvGrpSpPr/>
        <p:nvPr/>
      </p:nvGrpSpPr>
      <p:grpSpPr>
        <a:xfrm>
          <a:off x="0" y="0"/>
          <a:ext cx="0" cy="0"/>
          <a:chOff x="0" y="0"/>
          <a:chExt cx="0" cy="0"/>
        </a:xfrm>
      </p:grpSpPr>
      <p:sp>
        <p:nvSpPr>
          <p:cNvPr id="57" name="Shape 57"/>
          <p:cNvSpPr txBox="1"/>
          <p:nvPr>
            <p:ph type="ctrTitle"/>
          </p:nvPr>
        </p:nvSpPr>
        <p:spPr>
          <a:xfrm>
            <a:off x="528100" y="1443313"/>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Bakat-</a:t>
            </a:r>
            <a:r>
              <a:rPr lang="en">
                <a:solidFill>
                  <a:srgbClr val="FFD966"/>
                </a:solidFill>
              </a:rPr>
              <a:t>in</a:t>
            </a:r>
            <a:endParaRPr>
              <a:solidFill>
                <a:srgbClr val="FFD966"/>
              </a:solidFill>
            </a:endParaRPr>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D966"/>
                </a:solidFill>
              </a:endParaRPr>
            </a:p>
          </p:txBody>
        </p:sp>
        <p:sp>
          <p:nvSpPr>
            <p:cNvPr id="60" name="Shape 60"/>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D966"/>
                </a:solidFill>
              </a:endParaRPr>
            </a:p>
          </p:txBody>
        </p:sp>
        <p:sp>
          <p:nvSpPr>
            <p:cNvPr id="61" name="Shape 61"/>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D966"/>
                </a:solidFill>
              </a:endParaRPr>
            </a:p>
          </p:txBody>
        </p:sp>
        <p:sp>
          <p:nvSpPr>
            <p:cNvPr id="62" name="Shape 62"/>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D9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D966"/>
                </a:solidFill>
              </a:endParaRPr>
            </a:p>
          </p:txBody>
        </p:sp>
      </p:grpSp>
      <p:sp>
        <p:nvSpPr>
          <p:cNvPr id="63" name="Shape 63"/>
          <p:cNvSpPr txBox="1"/>
          <p:nvPr>
            <p:ph type="ctrTitle"/>
          </p:nvPr>
        </p:nvSpPr>
        <p:spPr>
          <a:xfrm>
            <a:off x="685800" y="3075688"/>
            <a:ext cx="77724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Anggota Kelompok:</a:t>
            </a:r>
            <a:endParaRPr sz="2400"/>
          </a:p>
          <a:p>
            <a:pPr indent="-381000" lvl="0" marL="457200" rtl="0">
              <a:spcBef>
                <a:spcPts val="0"/>
              </a:spcBef>
              <a:spcAft>
                <a:spcPts val="0"/>
              </a:spcAft>
              <a:buSzPts val="2400"/>
              <a:buAutoNum type="arabicPeriod"/>
            </a:pPr>
            <a:r>
              <a:rPr lang="en" sz="2400"/>
              <a:t>Azman Fatahillah 			(G64150103)</a:t>
            </a:r>
            <a:endParaRPr sz="2400"/>
          </a:p>
          <a:p>
            <a:pPr indent="-381000" lvl="0" marL="457200" rtl="0">
              <a:spcBef>
                <a:spcPts val="0"/>
              </a:spcBef>
              <a:spcAft>
                <a:spcPts val="0"/>
              </a:spcAft>
              <a:buSzPts val="2400"/>
              <a:buAutoNum type="arabicPeriod"/>
            </a:pPr>
            <a:r>
              <a:rPr lang="en" sz="2400"/>
              <a:t>Velia Deby Rahmawati 	(G64150042)</a:t>
            </a:r>
            <a:endParaRPr sz="2400"/>
          </a:p>
          <a:p>
            <a:pPr indent="-381000" lvl="0" marL="457200" rtl="0">
              <a:spcBef>
                <a:spcPts val="0"/>
              </a:spcBef>
              <a:spcAft>
                <a:spcPts val="0"/>
              </a:spcAft>
              <a:buSzPts val="2400"/>
              <a:buAutoNum type="arabicPeriod"/>
            </a:pPr>
            <a:r>
              <a:rPr lang="en" sz="2400"/>
              <a:t>Hafidzuddin Kautsar F. 	(G64150085)</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875725" y="623500"/>
            <a:ext cx="68661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Hasil </a:t>
            </a:r>
            <a:r>
              <a:rPr lang="en" sz="3600">
                <a:solidFill>
                  <a:schemeClr val="accent1"/>
                </a:solidFill>
              </a:rPr>
              <a:t>Testing</a:t>
            </a:r>
            <a:endParaRPr sz="3600">
              <a:solidFill>
                <a:schemeClr val="accent1"/>
              </a:solidFill>
            </a:endParaRPr>
          </a:p>
        </p:txBody>
      </p:sp>
      <p:sp>
        <p:nvSpPr>
          <p:cNvPr id="155" name="Shape 15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56" name="Shape 156"/>
          <p:cNvGrpSpPr/>
          <p:nvPr/>
        </p:nvGrpSpPr>
        <p:grpSpPr>
          <a:xfrm>
            <a:off x="8089119" y="319162"/>
            <a:ext cx="728350" cy="743348"/>
            <a:chOff x="3955900" y="2984500"/>
            <a:chExt cx="414000" cy="422525"/>
          </a:xfrm>
        </p:grpSpPr>
        <p:sp>
          <p:nvSpPr>
            <p:cNvPr id="157" name="Shape 157"/>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0" name="Shape 160"/>
          <p:cNvSpPr txBox="1"/>
          <p:nvPr>
            <p:ph idx="4294967295" type="body"/>
          </p:nvPr>
        </p:nvSpPr>
        <p:spPr>
          <a:xfrm>
            <a:off x="518050" y="1359900"/>
            <a:ext cx="7956000" cy="3230400"/>
          </a:xfrm>
          <a:prstGeom prst="rect">
            <a:avLst/>
          </a:prstGeom>
        </p:spPr>
        <p:txBody>
          <a:bodyPr anchorCtr="0" anchor="t" bIns="91425" lIns="91425" spcFirstLastPara="1" rIns="91425" wrap="square" tIns="91425">
            <a:noAutofit/>
          </a:bodyPr>
          <a:lstStyle/>
          <a:p>
            <a:pPr indent="0" lvl="0" marL="438150" rtl="0" algn="just">
              <a:lnSpc>
                <a:spcPct val="115000"/>
              </a:lnSpc>
              <a:spcBef>
                <a:spcPts val="0"/>
              </a:spcBef>
              <a:spcAft>
                <a:spcPts val="0"/>
              </a:spcAft>
              <a:buNone/>
            </a:pPr>
            <a:r>
              <a:t/>
            </a:r>
            <a:endParaRPr sz="1600">
              <a:latin typeface="Raleway"/>
              <a:ea typeface="Raleway"/>
              <a:cs typeface="Raleway"/>
              <a:sym typeface="Raleway"/>
            </a:endParaRPr>
          </a:p>
        </p:txBody>
      </p:sp>
      <p:pic>
        <p:nvPicPr>
          <p:cNvPr id="161" name="Shape 161"/>
          <p:cNvPicPr preferRelativeResize="0"/>
          <p:nvPr/>
        </p:nvPicPr>
        <p:blipFill>
          <a:blip r:embed="rId3">
            <a:alphaModFix/>
          </a:blip>
          <a:stretch>
            <a:fillRect/>
          </a:stretch>
        </p:blipFill>
        <p:spPr>
          <a:xfrm>
            <a:off x="279100" y="1894650"/>
            <a:ext cx="8596651" cy="135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875725" y="623500"/>
            <a:ext cx="68661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Hasil </a:t>
            </a:r>
            <a:r>
              <a:rPr lang="en" sz="3600">
                <a:solidFill>
                  <a:schemeClr val="accent1"/>
                </a:solidFill>
              </a:rPr>
              <a:t>Testing</a:t>
            </a:r>
            <a:endParaRPr sz="3600">
              <a:solidFill>
                <a:schemeClr val="accent1"/>
              </a:solidFill>
            </a:endParaRPr>
          </a:p>
        </p:txBody>
      </p:sp>
      <p:sp>
        <p:nvSpPr>
          <p:cNvPr id="167" name="Shape 16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68" name="Shape 168"/>
          <p:cNvGrpSpPr/>
          <p:nvPr/>
        </p:nvGrpSpPr>
        <p:grpSpPr>
          <a:xfrm>
            <a:off x="8089119" y="319162"/>
            <a:ext cx="728350" cy="743348"/>
            <a:chOff x="3955900" y="2984500"/>
            <a:chExt cx="414000" cy="422525"/>
          </a:xfrm>
        </p:grpSpPr>
        <p:sp>
          <p:nvSpPr>
            <p:cNvPr id="169" name="Shape 169"/>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2" name="Shape 172"/>
          <p:cNvSpPr txBox="1"/>
          <p:nvPr>
            <p:ph idx="4294967295" type="body"/>
          </p:nvPr>
        </p:nvSpPr>
        <p:spPr>
          <a:xfrm>
            <a:off x="518050" y="1359900"/>
            <a:ext cx="7956000" cy="3230400"/>
          </a:xfrm>
          <a:prstGeom prst="rect">
            <a:avLst/>
          </a:prstGeom>
        </p:spPr>
        <p:txBody>
          <a:bodyPr anchorCtr="0" anchor="t" bIns="91425" lIns="91425" spcFirstLastPara="1" rIns="91425" wrap="square" tIns="91425">
            <a:noAutofit/>
          </a:bodyPr>
          <a:lstStyle/>
          <a:p>
            <a:pPr indent="0" lvl="0" marL="438150" rtl="0" algn="just">
              <a:lnSpc>
                <a:spcPct val="115000"/>
              </a:lnSpc>
              <a:spcBef>
                <a:spcPts val="0"/>
              </a:spcBef>
              <a:spcAft>
                <a:spcPts val="0"/>
              </a:spcAft>
              <a:buNone/>
            </a:pPr>
            <a:r>
              <a:t/>
            </a:r>
            <a:endParaRPr sz="1600">
              <a:latin typeface="Raleway"/>
              <a:ea typeface="Raleway"/>
              <a:cs typeface="Raleway"/>
              <a:sym typeface="Raleway"/>
            </a:endParaRPr>
          </a:p>
        </p:txBody>
      </p:sp>
      <p:pic>
        <p:nvPicPr>
          <p:cNvPr id="173" name="Shape 173"/>
          <p:cNvPicPr preferRelativeResize="0"/>
          <p:nvPr/>
        </p:nvPicPr>
        <p:blipFill>
          <a:blip r:embed="rId3">
            <a:alphaModFix/>
          </a:blip>
          <a:stretch>
            <a:fillRect/>
          </a:stretch>
        </p:blipFill>
        <p:spPr>
          <a:xfrm>
            <a:off x="1023938" y="1809750"/>
            <a:ext cx="7096125" cy="152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749025" y="603475"/>
            <a:ext cx="24519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Simpulan</a:t>
            </a:r>
            <a:endParaRPr sz="3600"/>
          </a:p>
        </p:txBody>
      </p:sp>
      <p:sp>
        <p:nvSpPr>
          <p:cNvPr id="179" name="Shape 179"/>
          <p:cNvSpPr txBox="1"/>
          <p:nvPr>
            <p:ph idx="1" type="body"/>
          </p:nvPr>
        </p:nvSpPr>
        <p:spPr>
          <a:xfrm>
            <a:off x="922000" y="1625700"/>
            <a:ext cx="7029300" cy="2638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t>User Interface ini sudah cukup baik, namun masih perlu beberapa hal yang harus diubah seperti letak tombol-tombol yang masih sulit dicari untuk membuka menu.</a:t>
            </a:r>
            <a:endParaRPr sz="2400"/>
          </a:p>
        </p:txBody>
      </p:sp>
      <p:sp>
        <p:nvSpPr>
          <p:cNvPr id="180" name="Shape 18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81" name="Shape 181"/>
          <p:cNvGrpSpPr/>
          <p:nvPr/>
        </p:nvGrpSpPr>
        <p:grpSpPr>
          <a:xfrm>
            <a:off x="8054838" y="308799"/>
            <a:ext cx="796168" cy="763718"/>
            <a:chOff x="5241175" y="4959100"/>
            <a:chExt cx="539775" cy="517775"/>
          </a:xfrm>
        </p:grpSpPr>
        <p:sp>
          <p:nvSpPr>
            <p:cNvPr id="182" name="Shape 182"/>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91" name="Shape 191"/>
        <p:cNvGrpSpPr/>
        <p:nvPr/>
      </p:nvGrpSpPr>
      <p:grpSpPr>
        <a:xfrm>
          <a:off x="0" y="0"/>
          <a:ext cx="0" cy="0"/>
          <a:chOff x="0" y="0"/>
          <a:chExt cx="0" cy="0"/>
        </a:xfrm>
      </p:grpSpPr>
      <p:sp>
        <p:nvSpPr>
          <p:cNvPr id="192" name="Shape 192"/>
          <p:cNvSpPr txBox="1"/>
          <p:nvPr>
            <p:ph type="ctrTitle"/>
          </p:nvPr>
        </p:nvSpPr>
        <p:spPr>
          <a:xfrm>
            <a:off x="983100" y="3122025"/>
            <a:ext cx="26772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lt1"/>
                </a:solidFill>
              </a:rPr>
              <a:t>Demo</a:t>
            </a:r>
            <a:endParaRPr>
              <a:solidFill>
                <a:schemeClr val="lt1"/>
              </a:solidFill>
            </a:endParaRPr>
          </a:p>
        </p:txBody>
      </p:sp>
      <p:grpSp>
        <p:nvGrpSpPr>
          <p:cNvPr id="193" name="Shape 193"/>
          <p:cNvGrpSpPr/>
          <p:nvPr/>
        </p:nvGrpSpPr>
        <p:grpSpPr>
          <a:xfrm>
            <a:off x="7518483" y="556651"/>
            <a:ext cx="896264" cy="896314"/>
            <a:chOff x="570875" y="4322250"/>
            <a:chExt cx="443300" cy="443325"/>
          </a:xfrm>
        </p:grpSpPr>
        <p:sp>
          <p:nvSpPr>
            <p:cNvPr id="194" name="Shape 194"/>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1757200" y="2161800"/>
            <a:ext cx="5629800" cy="819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a:t>Quotations are commonly printed as a means of inspiration and to invoke philosophical thoughts from the reader.</a:t>
            </a:r>
            <a:endParaRPr/>
          </a:p>
        </p:txBody>
      </p:sp>
      <p:sp>
        <p:nvSpPr>
          <p:cNvPr id="203" name="Shape 20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795150" y="649600"/>
            <a:ext cx="68661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Latar</a:t>
            </a:r>
            <a:r>
              <a:rPr lang="en" sz="3600"/>
              <a:t> </a:t>
            </a:r>
            <a:r>
              <a:rPr lang="en" sz="3600">
                <a:solidFill>
                  <a:schemeClr val="accent1"/>
                </a:solidFill>
              </a:rPr>
              <a:t>Belakang</a:t>
            </a:r>
            <a:endParaRPr sz="3600">
              <a:solidFill>
                <a:schemeClr val="accent1"/>
              </a:solidFill>
            </a:endParaRPr>
          </a:p>
        </p:txBody>
      </p:sp>
      <p:sp>
        <p:nvSpPr>
          <p:cNvPr id="69" name="Shape 69"/>
          <p:cNvSpPr txBox="1"/>
          <p:nvPr>
            <p:ph idx="1" type="body"/>
          </p:nvPr>
        </p:nvSpPr>
        <p:spPr>
          <a:xfrm>
            <a:off x="415000" y="1388400"/>
            <a:ext cx="8189400" cy="3201900"/>
          </a:xfrm>
          <a:prstGeom prst="rect">
            <a:avLst/>
          </a:prstGeom>
        </p:spPr>
        <p:txBody>
          <a:bodyPr anchorCtr="0" anchor="t" bIns="91425" lIns="91425" spcFirstLastPara="1" rIns="91425" wrap="square" tIns="91425">
            <a:noAutofit/>
          </a:bodyPr>
          <a:lstStyle/>
          <a:p>
            <a:pPr indent="228600" lvl="0" marL="228600" rtl="0" algn="just">
              <a:lnSpc>
                <a:spcPct val="115000"/>
              </a:lnSpc>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Seiring perkembangan teknologi, konsep </a:t>
            </a:r>
            <a:r>
              <a:rPr i="1" lang="en" sz="1400">
                <a:solidFill>
                  <a:schemeClr val="dk1"/>
                </a:solidFill>
                <a:latin typeface="Raleway"/>
                <a:ea typeface="Raleway"/>
                <a:cs typeface="Raleway"/>
                <a:sym typeface="Raleway"/>
              </a:rPr>
              <a:t>Longlife Learning</a:t>
            </a:r>
            <a:r>
              <a:rPr lang="en" sz="1400">
                <a:solidFill>
                  <a:schemeClr val="dk1"/>
                </a:solidFill>
                <a:latin typeface="Raleway"/>
                <a:ea typeface="Raleway"/>
                <a:cs typeface="Raleway"/>
                <a:sym typeface="Raleway"/>
              </a:rPr>
              <a:t> dapat dengan mudah diaplikasikan ke dalam masyarakat.</a:t>
            </a:r>
            <a:r>
              <a:rPr lang="en" sz="1400">
                <a:solidFill>
                  <a:schemeClr val="dk1"/>
                </a:solidFill>
                <a:highlight>
                  <a:srgbClr val="FFFFFF"/>
                </a:highlight>
                <a:latin typeface="Raleway"/>
                <a:ea typeface="Raleway"/>
                <a:cs typeface="Raleway"/>
                <a:sym typeface="Raleway"/>
              </a:rPr>
              <a:t> Salah satu penerapannya adalah pada sistem pengembangan intelektual yang sekarang sudah banyak di internet, dimana kita bisa mendapatkan ilmu dan pengajar dengan mudah dan cepat. Seperti pada salah satu</a:t>
            </a:r>
            <a:r>
              <a:rPr i="1" lang="en" sz="1400">
                <a:solidFill>
                  <a:schemeClr val="dk1"/>
                </a:solidFill>
                <a:highlight>
                  <a:srgbClr val="FFFFFF"/>
                </a:highlight>
                <a:latin typeface="Raleway"/>
                <a:ea typeface="Raleway"/>
                <a:cs typeface="Raleway"/>
                <a:sym typeface="Raleway"/>
              </a:rPr>
              <a:t> website</a:t>
            </a:r>
            <a:r>
              <a:rPr lang="en" sz="1400">
                <a:solidFill>
                  <a:schemeClr val="dk1"/>
                </a:solidFill>
                <a:highlight>
                  <a:srgbClr val="FFFFFF"/>
                </a:highlight>
                <a:latin typeface="Raleway"/>
                <a:ea typeface="Raleway"/>
                <a:cs typeface="Raleway"/>
                <a:sym typeface="Raleway"/>
              </a:rPr>
              <a:t> bernama </a:t>
            </a:r>
            <a:r>
              <a:rPr i="1" lang="en" sz="1400">
                <a:solidFill>
                  <a:schemeClr val="dk1"/>
                </a:solidFill>
                <a:highlight>
                  <a:srgbClr val="FFFFFF"/>
                </a:highlight>
                <a:latin typeface="Raleway"/>
                <a:ea typeface="Raleway"/>
                <a:cs typeface="Raleway"/>
                <a:sym typeface="Raleway"/>
              </a:rPr>
              <a:t>ruangguru.com,</a:t>
            </a:r>
            <a:r>
              <a:rPr lang="en" sz="1400">
                <a:solidFill>
                  <a:schemeClr val="dk1"/>
                </a:solidFill>
                <a:highlight>
                  <a:srgbClr val="FFFFFF"/>
                </a:highlight>
                <a:latin typeface="Raleway"/>
                <a:ea typeface="Raleway"/>
                <a:cs typeface="Raleway"/>
                <a:sym typeface="Raleway"/>
              </a:rPr>
              <a:t> pada </a:t>
            </a:r>
            <a:r>
              <a:rPr i="1" lang="en" sz="1400">
                <a:solidFill>
                  <a:schemeClr val="dk1"/>
                </a:solidFill>
                <a:highlight>
                  <a:srgbClr val="FFFFFF"/>
                </a:highlight>
                <a:latin typeface="Raleway"/>
                <a:ea typeface="Raleway"/>
                <a:cs typeface="Raleway"/>
                <a:sym typeface="Raleway"/>
              </a:rPr>
              <a:t>website </a:t>
            </a:r>
            <a:r>
              <a:rPr lang="en" sz="1400">
                <a:solidFill>
                  <a:schemeClr val="dk1"/>
                </a:solidFill>
                <a:highlight>
                  <a:srgbClr val="FFFFFF"/>
                </a:highlight>
                <a:latin typeface="Raleway"/>
                <a:ea typeface="Raleway"/>
                <a:cs typeface="Raleway"/>
                <a:sym typeface="Raleway"/>
              </a:rPr>
              <a:t>tersebut disediakan berbagai fitur yang dapat menunjang pengembangan intelektual dan juga fitur untuk menentukan pengajar yang sesuai dengan keinginan kita</a:t>
            </a:r>
            <a:r>
              <a:rPr i="1" lang="en" sz="1400">
                <a:solidFill>
                  <a:schemeClr val="dk1"/>
                </a:solidFill>
                <a:highlight>
                  <a:srgbClr val="FFFFFF"/>
                </a:highlight>
                <a:latin typeface="Raleway"/>
                <a:ea typeface="Raleway"/>
                <a:cs typeface="Raleway"/>
                <a:sym typeface="Raleway"/>
              </a:rPr>
              <a:t>.</a:t>
            </a:r>
            <a:endParaRPr sz="1400">
              <a:solidFill>
                <a:schemeClr val="dk1"/>
              </a:solidFill>
              <a:latin typeface="Raleway"/>
              <a:ea typeface="Raleway"/>
              <a:cs typeface="Raleway"/>
              <a:sym typeface="Raleway"/>
            </a:endParaRPr>
          </a:p>
          <a:p>
            <a:pPr indent="228600" lvl="0" marL="228600" rtl="0" algn="just">
              <a:lnSpc>
                <a:spcPct val="115000"/>
              </a:lnSpc>
              <a:spcBef>
                <a:spcPts val="0"/>
              </a:spcBef>
              <a:spcAft>
                <a:spcPts val="0"/>
              </a:spcAft>
              <a:buClr>
                <a:schemeClr val="dk1"/>
              </a:buClr>
              <a:buSzPts val="1100"/>
              <a:buFont typeface="Arial"/>
              <a:buNone/>
            </a:pPr>
            <a:r>
              <a:rPr lang="en" sz="1400">
                <a:solidFill>
                  <a:schemeClr val="dk1"/>
                </a:solidFill>
                <a:highlight>
                  <a:srgbClr val="FFFFFF"/>
                </a:highlight>
                <a:latin typeface="Raleway"/>
                <a:ea typeface="Raleway"/>
                <a:cs typeface="Raleway"/>
                <a:sym typeface="Raleway"/>
              </a:rPr>
              <a:t>Adanya </a:t>
            </a:r>
            <a:r>
              <a:rPr i="1" lang="en" sz="1400">
                <a:solidFill>
                  <a:schemeClr val="dk1"/>
                </a:solidFill>
                <a:highlight>
                  <a:srgbClr val="FFFFFF"/>
                </a:highlight>
                <a:latin typeface="Raleway"/>
                <a:ea typeface="Raleway"/>
                <a:cs typeface="Raleway"/>
                <a:sym typeface="Raleway"/>
              </a:rPr>
              <a:t>website</a:t>
            </a:r>
            <a:r>
              <a:rPr lang="en" sz="1400">
                <a:solidFill>
                  <a:schemeClr val="dk1"/>
                </a:solidFill>
                <a:highlight>
                  <a:srgbClr val="FFFFFF"/>
                </a:highlight>
                <a:latin typeface="Raleway"/>
                <a:ea typeface="Raleway"/>
                <a:cs typeface="Raleway"/>
                <a:sym typeface="Raleway"/>
              </a:rPr>
              <a:t> untuk mencari pengajar secara </a:t>
            </a:r>
            <a:r>
              <a:rPr i="1" lang="en" sz="1400">
                <a:solidFill>
                  <a:schemeClr val="dk1"/>
                </a:solidFill>
                <a:highlight>
                  <a:srgbClr val="FFFFFF"/>
                </a:highlight>
                <a:latin typeface="Raleway"/>
                <a:ea typeface="Raleway"/>
                <a:cs typeface="Raleway"/>
                <a:sym typeface="Raleway"/>
              </a:rPr>
              <a:t>online</a:t>
            </a:r>
            <a:r>
              <a:rPr lang="en" sz="1400">
                <a:solidFill>
                  <a:schemeClr val="dk1"/>
                </a:solidFill>
                <a:highlight>
                  <a:srgbClr val="FFFFFF"/>
                </a:highlight>
                <a:latin typeface="Raleway"/>
                <a:ea typeface="Raleway"/>
                <a:cs typeface="Raleway"/>
                <a:sym typeface="Raleway"/>
              </a:rPr>
              <a:t> tersebut sangat bermanfaat, karena dapat menghemat waktu, dan juga biaya transportasi. Namun, sampai saat ini kebanyakan aplikasi adalah aplikasi yang berfokus pada pengembangan intelektual, dan belum ada aplikasi yang fokus pada pengembangan bakat yang bersifat non-akademik. </a:t>
            </a:r>
            <a:endParaRPr sz="1400">
              <a:latin typeface="Raleway"/>
              <a:ea typeface="Raleway"/>
              <a:cs typeface="Raleway"/>
              <a:sym typeface="Raleway"/>
            </a:endParaRPr>
          </a:p>
        </p:txBody>
      </p:sp>
      <p:sp>
        <p:nvSpPr>
          <p:cNvPr id="70" name="Shape 7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71" name="Shape 71"/>
          <p:cNvGrpSpPr/>
          <p:nvPr/>
        </p:nvGrpSpPr>
        <p:grpSpPr>
          <a:xfrm>
            <a:off x="8087089" y="356400"/>
            <a:ext cx="618316" cy="748360"/>
            <a:chOff x="584925" y="922575"/>
            <a:chExt cx="415200" cy="502525"/>
          </a:xfrm>
        </p:grpSpPr>
        <p:sp>
          <p:nvSpPr>
            <p:cNvPr id="72" name="Shape 72"/>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4294967295" type="ctrTitle"/>
          </p:nvPr>
        </p:nvSpPr>
        <p:spPr>
          <a:xfrm>
            <a:off x="685800" y="538425"/>
            <a:ext cx="2393400" cy="1018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Tujuan</a:t>
            </a:r>
            <a:endParaRPr sz="3600"/>
          </a:p>
        </p:txBody>
      </p:sp>
      <p:sp>
        <p:nvSpPr>
          <p:cNvPr id="80" name="Shape 80"/>
          <p:cNvSpPr txBox="1"/>
          <p:nvPr>
            <p:ph idx="4294967295" type="subTitle"/>
          </p:nvPr>
        </p:nvSpPr>
        <p:spPr>
          <a:xfrm>
            <a:off x="685800" y="1372375"/>
            <a:ext cx="7352400" cy="3418200"/>
          </a:xfrm>
          <a:prstGeom prst="rect">
            <a:avLst/>
          </a:prstGeom>
        </p:spPr>
        <p:txBody>
          <a:bodyPr anchorCtr="0" anchor="t" bIns="91425" lIns="91425" spcFirstLastPara="1" rIns="91425" wrap="square" tIns="91425">
            <a:noAutofit/>
          </a:bodyPr>
          <a:lstStyle/>
          <a:p>
            <a:pPr indent="457200" lvl="0" marL="0" algn="just">
              <a:spcBef>
                <a:spcPts val="600"/>
              </a:spcBef>
              <a:spcAft>
                <a:spcPts val="0"/>
              </a:spcAft>
              <a:buClr>
                <a:schemeClr val="dk1"/>
              </a:buClr>
              <a:buSzPts val="1100"/>
              <a:buFont typeface="Arial"/>
              <a:buNone/>
            </a:pPr>
            <a:r>
              <a:rPr b="1" lang="en"/>
              <a:t>Menghasilkan user interface yang dapat memudahkan pengguna menggunakan aplikasi Bakat-in. Aplikasi ini juga bertujuan untuk membantu pengguna mengembangkan bakat dan minat dengan dapat mencari pelatih dengan mudah, dapat belajar secara online, dan dapat mengetahui banyak informasi event atau perlombaan bakat dan minat pengguna.</a:t>
            </a:r>
            <a:endParaRPr b="1"/>
          </a:p>
          <a:p>
            <a:pPr indent="0" lvl="0" marL="0" algn="just">
              <a:spcBef>
                <a:spcPts val="600"/>
              </a:spcBef>
              <a:spcAft>
                <a:spcPts val="0"/>
              </a:spcAft>
              <a:buClr>
                <a:schemeClr val="dk1"/>
              </a:buClr>
              <a:buSzPts val="1100"/>
              <a:buFont typeface="Arial"/>
              <a:buNone/>
            </a:pPr>
            <a:r>
              <a:t/>
            </a:r>
            <a:endParaRPr b="1"/>
          </a:p>
        </p:txBody>
      </p:sp>
      <p:sp>
        <p:nvSpPr>
          <p:cNvPr id="81" name="Shape 8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82" name="Shape 82"/>
          <p:cNvGrpSpPr/>
          <p:nvPr/>
        </p:nvGrpSpPr>
        <p:grpSpPr>
          <a:xfrm>
            <a:off x="7712087" y="222527"/>
            <a:ext cx="1248410" cy="1196077"/>
            <a:chOff x="6654650" y="3665275"/>
            <a:chExt cx="409100" cy="409125"/>
          </a:xfrm>
        </p:grpSpPr>
        <p:sp>
          <p:nvSpPr>
            <p:cNvPr id="83" name="Shape 83"/>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4294967295" type="ctrTitle"/>
          </p:nvPr>
        </p:nvSpPr>
        <p:spPr>
          <a:xfrm>
            <a:off x="685800" y="538425"/>
            <a:ext cx="2393400" cy="1018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Metode</a:t>
            </a:r>
            <a:endParaRPr sz="3600"/>
          </a:p>
        </p:txBody>
      </p:sp>
      <p:sp>
        <p:nvSpPr>
          <p:cNvPr id="90" name="Shape 90"/>
          <p:cNvSpPr txBox="1"/>
          <p:nvPr>
            <p:ph idx="4294967295" type="subTitle"/>
          </p:nvPr>
        </p:nvSpPr>
        <p:spPr>
          <a:xfrm>
            <a:off x="685800" y="1372375"/>
            <a:ext cx="7352400" cy="3418200"/>
          </a:xfrm>
          <a:prstGeom prst="rect">
            <a:avLst/>
          </a:prstGeom>
        </p:spPr>
        <p:txBody>
          <a:bodyPr anchorCtr="0" anchor="t" bIns="91425" lIns="91425" spcFirstLastPara="1" rIns="91425" wrap="square" tIns="91425">
            <a:noAutofit/>
          </a:bodyPr>
          <a:lstStyle/>
          <a:p>
            <a:pPr indent="457200" lvl="0" marL="0" rtl="0" algn="just">
              <a:spcBef>
                <a:spcPts val="600"/>
              </a:spcBef>
              <a:spcAft>
                <a:spcPts val="0"/>
              </a:spcAft>
              <a:buClr>
                <a:schemeClr val="dk1"/>
              </a:buClr>
              <a:buSzPts val="1100"/>
              <a:buFont typeface="Arial"/>
              <a:buNone/>
            </a:pPr>
            <a:r>
              <a:rPr b="1" lang="en"/>
              <a:t>Menghasilkan user interface yang dapat memudahkan pengguna menggunakan aplikasi Bakat-in. Aplikasi ini juga bertujuan untuk membantu pengguna mengembangkan bakat dan minat dengan dapat mencari pelatih dengan mudah, dapat belajar secara online, dan dapat mengetahui banyak informasi event atau perlombaan bakat dan minat pengguna.</a:t>
            </a:r>
            <a:endParaRPr b="1"/>
          </a:p>
          <a:p>
            <a:pPr indent="0" lvl="0" marL="0" rtl="0" algn="just">
              <a:spcBef>
                <a:spcPts val="600"/>
              </a:spcBef>
              <a:spcAft>
                <a:spcPts val="0"/>
              </a:spcAft>
              <a:buClr>
                <a:schemeClr val="dk1"/>
              </a:buClr>
              <a:buSzPts val="1100"/>
              <a:buFont typeface="Arial"/>
              <a:buNone/>
            </a:pPr>
            <a:r>
              <a:t/>
            </a:r>
            <a:endParaRPr b="1"/>
          </a:p>
        </p:txBody>
      </p:sp>
      <p:sp>
        <p:nvSpPr>
          <p:cNvPr id="91" name="Shape 9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92" name="Shape 92"/>
          <p:cNvGrpSpPr/>
          <p:nvPr/>
        </p:nvGrpSpPr>
        <p:grpSpPr>
          <a:xfrm>
            <a:off x="7712087" y="222527"/>
            <a:ext cx="1248410" cy="1196077"/>
            <a:chOff x="6654650" y="3665275"/>
            <a:chExt cx="409100" cy="409125"/>
          </a:xfrm>
        </p:grpSpPr>
        <p:sp>
          <p:nvSpPr>
            <p:cNvPr id="93" name="Shape 93"/>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00" name="Shape 100"/>
          <p:cNvGrpSpPr/>
          <p:nvPr/>
        </p:nvGrpSpPr>
        <p:grpSpPr>
          <a:xfrm>
            <a:off x="8119638" y="225980"/>
            <a:ext cx="539546" cy="879605"/>
            <a:chOff x="6730350" y="2315900"/>
            <a:chExt cx="257700" cy="420100"/>
          </a:xfrm>
        </p:grpSpPr>
        <p:sp>
          <p:nvSpPr>
            <p:cNvPr id="101" name="Shape 101"/>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1"/>
                </a:solidFill>
              </a:endParaRPr>
            </a:p>
          </p:txBody>
        </p:sp>
        <p:sp>
          <p:nvSpPr>
            <p:cNvPr id="102" name="Shape 102"/>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1"/>
                </a:solidFill>
              </a:endParaRPr>
            </a:p>
          </p:txBody>
        </p:sp>
        <p:sp>
          <p:nvSpPr>
            <p:cNvPr id="103" name="Shape 103"/>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1"/>
                </a:solidFill>
              </a:endParaRPr>
            </a:p>
          </p:txBody>
        </p:sp>
        <p:sp>
          <p:nvSpPr>
            <p:cNvPr id="104" name="Shape 104"/>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1"/>
                </a:solidFill>
              </a:endParaRPr>
            </a:p>
          </p:txBody>
        </p:sp>
        <p:sp>
          <p:nvSpPr>
            <p:cNvPr id="105" name="Shape 105"/>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1"/>
                </a:solidFill>
              </a:endParaRPr>
            </a:p>
          </p:txBody>
        </p:sp>
      </p:grpSp>
      <p:sp>
        <p:nvSpPr>
          <p:cNvPr id="106" name="Shape 106"/>
          <p:cNvSpPr txBox="1"/>
          <p:nvPr>
            <p:ph type="title"/>
          </p:nvPr>
        </p:nvSpPr>
        <p:spPr>
          <a:xfrm>
            <a:off x="632900" y="313275"/>
            <a:ext cx="68661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User Persona</a:t>
            </a:r>
            <a:endParaRPr sz="2400"/>
          </a:p>
        </p:txBody>
      </p:sp>
      <p:pic>
        <p:nvPicPr>
          <p:cNvPr id="107" name="Shape 107"/>
          <p:cNvPicPr preferRelativeResize="0"/>
          <p:nvPr/>
        </p:nvPicPr>
        <p:blipFill>
          <a:blip r:embed="rId3">
            <a:alphaModFix/>
          </a:blip>
          <a:stretch>
            <a:fillRect/>
          </a:stretch>
        </p:blipFill>
        <p:spPr>
          <a:xfrm>
            <a:off x="632900" y="564200"/>
            <a:ext cx="6511525" cy="4653151"/>
          </a:xfrm>
          <a:prstGeom prst="rect">
            <a:avLst/>
          </a:prstGeom>
          <a:noFill/>
          <a:ln>
            <a:noFill/>
          </a:ln>
        </p:spPr>
      </p:pic>
      <p:sp>
        <p:nvSpPr>
          <p:cNvPr id="108" name="Shape 108"/>
          <p:cNvSpPr/>
          <p:nvPr/>
        </p:nvSpPr>
        <p:spPr>
          <a:xfrm>
            <a:off x="1126525" y="1337925"/>
            <a:ext cx="1167000" cy="9363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14" name="Shape 114"/>
          <p:cNvGrpSpPr/>
          <p:nvPr/>
        </p:nvGrpSpPr>
        <p:grpSpPr>
          <a:xfrm>
            <a:off x="8119638" y="225980"/>
            <a:ext cx="539546" cy="879605"/>
            <a:chOff x="6730350" y="2315900"/>
            <a:chExt cx="257700" cy="420100"/>
          </a:xfrm>
        </p:grpSpPr>
        <p:sp>
          <p:nvSpPr>
            <p:cNvPr id="115" name="Shape 115"/>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accent1"/>
                </a:solidFill>
              </a:endParaRPr>
            </a:p>
          </p:txBody>
        </p:sp>
        <p:sp>
          <p:nvSpPr>
            <p:cNvPr id="116" name="Shape 116"/>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chemeClr val="accen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accent1"/>
                </a:solidFill>
              </a:endParaRPr>
            </a:p>
          </p:txBody>
        </p:sp>
        <p:sp>
          <p:nvSpPr>
            <p:cNvPr id="117" name="Shape 117"/>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accent1"/>
                </a:solidFill>
              </a:endParaRPr>
            </a:p>
          </p:txBody>
        </p:sp>
        <p:sp>
          <p:nvSpPr>
            <p:cNvPr id="118" name="Shape 118"/>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accent1"/>
                </a:solidFill>
              </a:endParaRPr>
            </a:p>
          </p:txBody>
        </p:sp>
        <p:sp>
          <p:nvSpPr>
            <p:cNvPr id="119" name="Shape 119"/>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accent1"/>
                </a:solidFill>
              </a:endParaRPr>
            </a:p>
          </p:txBody>
        </p:sp>
      </p:grpSp>
      <p:pic>
        <p:nvPicPr>
          <p:cNvPr id="120" name="Shape 120"/>
          <p:cNvPicPr preferRelativeResize="0"/>
          <p:nvPr/>
        </p:nvPicPr>
        <p:blipFill>
          <a:blip r:embed="rId3">
            <a:alphaModFix/>
          </a:blip>
          <a:stretch>
            <a:fillRect/>
          </a:stretch>
        </p:blipFill>
        <p:spPr>
          <a:xfrm>
            <a:off x="810475" y="225975"/>
            <a:ext cx="6942200" cy="5035975"/>
          </a:xfrm>
          <a:prstGeom prst="rect">
            <a:avLst/>
          </a:prstGeom>
          <a:noFill/>
          <a:ln>
            <a:noFill/>
          </a:ln>
        </p:spPr>
      </p:pic>
      <p:sp>
        <p:nvSpPr>
          <p:cNvPr id="121" name="Shape 121"/>
          <p:cNvSpPr/>
          <p:nvPr/>
        </p:nvSpPr>
        <p:spPr>
          <a:xfrm>
            <a:off x="1343675" y="998650"/>
            <a:ext cx="1275600" cy="12213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737500" y="568875"/>
            <a:ext cx="35433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Workflow</a:t>
            </a:r>
            <a:endParaRPr sz="3600"/>
          </a:p>
        </p:txBody>
      </p:sp>
      <p:sp>
        <p:nvSpPr>
          <p:cNvPr id="127" name="Shape 12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28" name="Shape 128"/>
          <p:cNvSpPr/>
          <p:nvPr/>
        </p:nvSpPr>
        <p:spPr>
          <a:xfrm>
            <a:off x="8055177" y="292676"/>
            <a:ext cx="796167" cy="796157"/>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9" name="Shape 129"/>
          <p:cNvPicPr preferRelativeResize="0"/>
          <p:nvPr/>
        </p:nvPicPr>
        <p:blipFill>
          <a:blip r:embed="rId3">
            <a:alphaModFix/>
          </a:blip>
          <a:stretch>
            <a:fillRect/>
          </a:stretch>
        </p:blipFill>
        <p:spPr>
          <a:xfrm>
            <a:off x="3529775" y="501925"/>
            <a:ext cx="2800701" cy="4499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633675" y="545800"/>
            <a:ext cx="57321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Mockup  </a:t>
            </a:r>
            <a:endParaRPr sz="3600"/>
          </a:p>
        </p:txBody>
      </p:sp>
      <p:sp>
        <p:nvSpPr>
          <p:cNvPr id="135" name="Shape 13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36" name="Shape 136"/>
          <p:cNvSpPr/>
          <p:nvPr/>
        </p:nvSpPr>
        <p:spPr>
          <a:xfrm>
            <a:off x="8055177" y="292676"/>
            <a:ext cx="796167" cy="796157"/>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txBox="1"/>
          <p:nvPr/>
        </p:nvSpPr>
        <p:spPr>
          <a:xfrm>
            <a:off x="692250" y="1343575"/>
            <a:ext cx="7695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2400" u="sng">
                <a:solidFill>
                  <a:schemeClr val="hlink"/>
                </a:solidFill>
                <a:hlinkClick r:id="rId3"/>
              </a:rPr>
              <a:t>https://marvelapp.com/4j22dai/screen/35778540</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75725" y="623500"/>
            <a:ext cx="68661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Hasil </a:t>
            </a:r>
            <a:r>
              <a:rPr lang="en" sz="3600">
                <a:solidFill>
                  <a:schemeClr val="accent1"/>
                </a:solidFill>
              </a:rPr>
              <a:t>Testing</a:t>
            </a:r>
            <a:endParaRPr sz="3600">
              <a:solidFill>
                <a:schemeClr val="accent1"/>
              </a:solidFill>
            </a:endParaRPr>
          </a:p>
        </p:txBody>
      </p:sp>
      <p:sp>
        <p:nvSpPr>
          <p:cNvPr id="143" name="Shape 14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144" name="Shape 144"/>
          <p:cNvGrpSpPr/>
          <p:nvPr/>
        </p:nvGrpSpPr>
        <p:grpSpPr>
          <a:xfrm>
            <a:off x="8089119" y="319162"/>
            <a:ext cx="728350" cy="743348"/>
            <a:chOff x="3955900" y="2984500"/>
            <a:chExt cx="414000" cy="422525"/>
          </a:xfrm>
        </p:grpSpPr>
        <p:sp>
          <p:nvSpPr>
            <p:cNvPr id="145" name="Shape 145"/>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8" name="Shape 148"/>
          <p:cNvSpPr txBox="1"/>
          <p:nvPr>
            <p:ph idx="4294967295" type="body"/>
          </p:nvPr>
        </p:nvSpPr>
        <p:spPr>
          <a:xfrm>
            <a:off x="518050" y="1359900"/>
            <a:ext cx="7956000" cy="3230400"/>
          </a:xfrm>
          <a:prstGeom prst="rect">
            <a:avLst/>
          </a:prstGeom>
        </p:spPr>
        <p:txBody>
          <a:bodyPr anchorCtr="0" anchor="t" bIns="91425" lIns="91425" spcFirstLastPara="1" rIns="91425" wrap="square" tIns="91425">
            <a:noAutofit/>
          </a:bodyPr>
          <a:lstStyle/>
          <a:p>
            <a:pPr indent="0" lvl="0" marL="438150" rtl="0" algn="just">
              <a:lnSpc>
                <a:spcPct val="115000"/>
              </a:lnSpc>
              <a:spcBef>
                <a:spcPts val="0"/>
              </a:spcBef>
              <a:spcAft>
                <a:spcPts val="0"/>
              </a:spcAft>
              <a:buNone/>
            </a:pPr>
            <a:r>
              <a:t/>
            </a:r>
            <a:endParaRPr sz="1600">
              <a:latin typeface="Raleway"/>
              <a:ea typeface="Raleway"/>
              <a:cs typeface="Raleway"/>
              <a:sym typeface="Raleway"/>
            </a:endParaRPr>
          </a:p>
        </p:txBody>
      </p:sp>
      <p:pic>
        <p:nvPicPr>
          <p:cNvPr id="149" name="Shape 149"/>
          <p:cNvPicPr preferRelativeResize="0"/>
          <p:nvPr/>
        </p:nvPicPr>
        <p:blipFill>
          <a:blip r:embed="rId3">
            <a:alphaModFix/>
          </a:blip>
          <a:stretch>
            <a:fillRect/>
          </a:stretch>
        </p:blipFill>
        <p:spPr>
          <a:xfrm>
            <a:off x="129875" y="1690213"/>
            <a:ext cx="8884249" cy="227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