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394" r:id="rId3"/>
    <p:sldId id="395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3" r:id="rId12"/>
    <p:sldId id="444" r:id="rId13"/>
    <p:sldId id="442" r:id="rId14"/>
    <p:sldId id="445" r:id="rId15"/>
    <p:sldId id="447" r:id="rId16"/>
    <p:sldId id="448" r:id="rId17"/>
    <p:sldId id="446" r:id="rId18"/>
    <p:sldId id="449" r:id="rId19"/>
    <p:sldId id="450" r:id="rId20"/>
    <p:sldId id="451" r:id="rId21"/>
    <p:sldId id="452" r:id="rId22"/>
    <p:sldId id="421" r:id="rId23"/>
    <p:sldId id="422" r:id="rId24"/>
    <p:sldId id="352" r:id="rId25"/>
    <p:sldId id="393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BE60"/>
    <a:srgbClr val="FFA500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 autoAdjust="0"/>
  </p:normalViewPr>
  <p:slideViewPr>
    <p:cSldViewPr>
      <p:cViewPr varScale="1">
        <p:scale>
          <a:sx n="90" d="100"/>
          <a:sy n="90" d="100"/>
        </p:scale>
        <p:origin x="-144" y="-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6/6/2014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7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9732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71502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668921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87536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17919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86799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shev.ne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fasttracks/details/103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/>
          <a:lstStyle/>
          <a:p>
            <a:r>
              <a:rPr lang="en-US" dirty="0" smtClean="0"/>
              <a:t>XAMPP and LAMP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8"/>
            <a:ext cx="79157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Installing, Configuring,</a:t>
            </a:r>
            <a:br>
              <a:rPr lang="en-US" dirty="0" smtClean="0"/>
            </a:br>
            <a:r>
              <a:rPr lang="en-US" dirty="0" smtClean="0"/>
              <a:t>Running XAMP and LAMP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114800"/>
            <a:ext cx="3187613" cy="525135"/>
          </a:xfrm>
        </p:spPr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01407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Collision with Skype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3588" y="1116150"/>
            <a:ext cx="7075433" cy="545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535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Collision with VMWare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7412" y="1164833"/>
            <a:ext cx="5942621" cy="54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097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Control 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2012" y="1066800"/>
            <a:ext cx="8361251" cy="5400385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0813" y="685800"/>
            <a:ext cx="3352800" cy="762000"/>
          </a:xfrm>
          <a:prstGeom prst="wedgeRoundRectCallout">
            <a:avLst>
              <a:gd name="adj1" fmla="val -109672"/>
              <a:gd name="adj2" fmla="val 1643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Used ports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09635" y="1127740"/>
            <a:ext cx="2995423" cy="770270"/>
          </a:xfrm>
          <a:prstGeom prst="wedgeRoundRectCallout">
            <a:avLst>
              <a:gd name="adj1" fmla="val 81955"/>
              <a:gd name="adj2" fmla="val 986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Windows process identifier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09635" y="3352799"/>
            <a:ext cx="3004200" cy="498183"/>
          </a:xfrm>
          <a:prstGeom prst="wedgeRoundRectCallout">
            <a:avLst>
              <a:gd name="adj1" fmla="val 51218"/>
              <a:gd name="adj2" fmla="val 1009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System messages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150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Collision with </a:t>
            </a:r>
            <a:r>
              <a:rPr lang="en-US" dirty="0" smtClean="0"/>
              <a:t>other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411" y="1629000"/>
            <a:ext cx="10652823" cy="432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may be </a:t>
            </a:r>
            <a:r>
              <a:rPr lang="en-US" dirty="0" smtClean="0"/>
              <a:t>WAMP or </a:t>
            </a:r>
            <a:r>
              <a:rPr lang="en-US" dirty="0"/>
              <a:t>IIS installed too</a:t>
            </a:r>
          </a:p>
          <a:p>
            <a:r>
              <a:rPr lang="en-US" dirty="0"/>
              <a:t>The best solution is to change the port</a:t>
            </a:r>
          </a:p>
          <a:p>
            <a:r>
              <a:rPr lang="en-US" dirty="0"/>
              <a:t>From the Tray Icon, </a:t>
            </a:r>
            <a:r>
              <a:rPr lang="en-US" u="sng" dirty="0"/>
              <a:t>left</a:t>
            </a:r>
            <a:r>
              <a:rPr lang="en-US" dirty="0"/>
              <a:t> click and</a:t>
            </a:r>
          </a:p>
          <a:p>
            <a:pPr lvl="1"/>
            <a:r>
              <a:rPr lang="en-US" dirty="0"/>
              <a:t>Go to </a:t>
            </a:r>
            <a:r>
              <a:rPr lang="en-US" dirty="0" smtClean="0"/>
              <a:t>.\apache\</a:t>
            </a:r>
            <a:r>
              <a:rPr lang="en-US" dirty="0" err="1" smtClean="0"/>
              <a:t>conf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httpd.conf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/>
              <a:t>Search for “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Listen 80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Replace with “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Listen 8080</a:t>
            </a:r>
            <a:r>
              <a:rPr lang="en-US" dirty="0"/>
              <a:t>” for example</a:t>
            </a:r>
          </a:p>
          <a:p>
            <a:pPr lvl="1"/>
            <a:r>
              <a:rPr lang="en-US" dirty="0"/>
              <a:t>Access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http://localhost:8080/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239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2811" y="1447497"/>
            <a:ext cx="895937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XAMPP Directories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7012" y="2895600"/>
            <a:ext cx="4175636" cy="31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06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411" y="1629000"/>
            <a:ext cx="10652823" cy="4320000"/>
          </a:xfrm>
        </p:spPr>
        <p:txBody>
          <a:bodyPr>
            <a:norm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htdocs</a:t>
            </a:r>
            <a:r>
              <a:rPr lang="en-US" dirty="0" smtClean="0"/>
              <a:t> – location of public html files</a:t>
            </a:r>
          </a:p>
          <a:p>
            <a:r>
              <a:rPr lang="en-US" dirty="0" smtClean="0"/>
              <a:t>./apache – location of configuration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mysql</a:t>
            </a:r>
            <a:r>
              <a:rPr lang="en-US" dirty="0" smtClean="0"/>
              <a:t> – location of MySQL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537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2811" y="1447497"/>
            <a:ext cx="895937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0812" y="2895600"/>
            <a:ext cx="4648200" cy="32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823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905000"/>
            <a:ext cx="11262423" cy="2824800"/>
          </a:xfrm>
        </p:spPr>
        <p:txBody>
          <a:bodyPr>
            <a:normAutofit/>
          </a:bodyPr>
          <a:lstStyle/>
          <a:p>
            <a:r>
              <a:rPr lang="en-US" dirty="0"/>
              <a:t>Apache c</a:t>
            </a:r>
            <a:r>
              <a:rPr lang="en-US" dirty="0" smtClean="0"/>
              <a:t>onfiguration </a:t>
            </a:r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(</a:t>
            </a:r>
            <a:r>
              <a:rPr lang="en-US" dirty="0" err="1"/>
              <a:t>httpd.conf</a:t>
            </a:r>
            <a:r>
              <a:rPr lang="en-US" dirty="0"/>
              <a:t>):</a:t>
            </a:r>
            <a:r>
              <a:rPr lang="en-US" dirty="0">
                <a:solidFill>
                  <a:srgbClr val="F3BE60"/>
                </a:solidFill>
              </a:rPr>
              <a:t> </a:t>
            </a:r>
            <a:r>
              <a:rPr lang="en-US" b="1" dirty="0">
                <a:solidFill>
                  <a:srgbClr val="F3BE60"/>
                </a:solidFill>
              </a:rPr>
              <a:t>.</a:t>
            </a:r>
            <a:r>
              <a:rPr lang="en-US" b="1" dirty="0" smtClean="0">
                <a:solidFill>
                  <a:srgbClr val="F3BE60"/>
                </a:solidFill>
              </a:rPr>
              <a:t>\apache\</a:t>
            </a:r>
            <a:r>
              <a:rPr lang="en-US" b="1" dirty="0" err="1" smtClean="0">
                <a:solidFill>
                  <a:srgbClr val="F3BE60"/>
                </a:solidFill>
              </a:rPr>
              <a:t>conf</a:t>
            </a:r>
            <a:r>
              <a:rPr lang="en-US" b="1" dirty="0" smtClean="0">
                <a:solidFill>
                  <a:srgbClr val="F3BE60"/>
                </a:solidFill>
              </a:rPr>
              <a:t>\</a:t>
            </a:r>
            <a:r>
              <a:rPr lang="en-US" b="1" dirty="0" err="1" smtClean="0">
                <a:solidFill>
                  <a:srgbClr val="F3BE60"/>
                </a:solidFill>
              </a:rPr>
              <a:t>httpd.conf</a:t>
            </a:r>
            <a:endParaRPr lang="en-US" dirty="0">
              <a:solidFill>
                <a:srgbClr val="F3BE60"/>
              </a:solidFill>
            </a:endParaRPr>
          </a:p>
          <a:p>
            <a:r>
              <a:rPr lang="en-US" dirty="0"/>
              <a:t>PHP configuration file </a:t>
            </a:r>
            <a:r>
              <a:rPr lang="en-US" dirty="0" smtClean="0"/>
              <a:t>(</a:t>
            </a:r>
            <a:r>
              <a:rPr lang="en-US" dirty="0"/>
              <a:t>php.ini): </a:t>
            </a:r>
            <a:r>
              <a:rPr lang="en-US" b="1" dirty="0" smtClean="0">
                <a:solidFill>
                  <a:srgbClr val="F3BE60"/>
                </a:solidFill>
              </a:rPr>
              <a:t>.\apache\bin\php.ini</a:t>
            </a:r>
            <a:endParaRPr lang="en-US" dirty="0">
              <a:solidFill>
                <a:srgbClr val="F3BE60"/>
              </a:solidFill>
            </a:endParaRPr>
          </a:p>
          <a:p>
            <a:r>
              <a:rPr lang="en-US" dirty="0"/>
              <a:t>MySQL configuration file </a:t>
            </a:r>
            <a:r>
              <a:rPr lang="en-US" dirty="0" smtClean="0"/>
              <a:t>(</a:t>
            </a:r>
            <a:r>
              <a:rPr lang="en-US" dirty="0" err="1"/>
              <a:t>my.cnf</a:t>
            </a:r>
            <a:r>
              <a:rPr lang="en-US" dirty="0"/>
              <a:t>): </a:t>
            </a:r>
            <a:r>
              <a:rPr lang="en-US" dirty="0" smtClean="0">
                <a:solidFill>
                  <a:srgbClr val="F3BE60"/>
                </a:solidFill>
              </a:rPr>
              <a:t>.</a:t>
            </a:r>
            <a:r>
              <a:rPr lang="en-US" b="1" dirty="0" smtClean="0">
                <a:solidFill>
                  <a:srgbClr val="F3BE60"/>
                </a:solidFill>
              </a:rPr>
              <a:t>\</a:t>
            </a:r>
            <a:r>
              <a:rPr lang="en-US" b="1" dirty="0" err="1" smtClean="0">
                <a:solidFill>
                  <a:srgbClr val="F3BE60"/>
                </a:solidFill>
              </a:rPr>
              <a:t>mysql</a:t>
            </a:r>
            <a:r>
              <a:rPr lang="en-US" b="1" dirty="0" smtClean="0">
                <a:solidFill>
                  <a:srgbClr val="F3BE60"/>
                </a:solidFill>
              </a:rPr>
              <a:t>\bin\</a:t>
            </a:r>
            <a:r>
              <a:rPr lang="en-US" b="1" dirty="0" err="1" smtClean="0">
                <a:solidFill>
                  <a:srgbClr val="F3BE60"/>
                </a:solidFill>
              </a:rPr>
              <a:t>my.cnf</a:t>
            </a:r>
            <a:endParaRPr lang="en-US" dirty="0">
              <a:solidFill>
                <a:srgbClr val="F3BE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1012" y="4588583"/>
            <a:ext cx="1843200" cy="18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921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2412" y="685800"/>
            <a:ext cx="895937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7398" y="1653386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3BE60"/>
                </a:solidFill>
              </a:rPr>
              <a:t>L</a:t>
            </a:r>
            <a:r>
              <a:rPr lang="en-US" sz="3200" dirty="0" smtClean="0"/>
              <a:t>inux, </a:t>
            </a:r>
            <a:r>
              <a:rPr lang="en-US" sz="3200" dirty="0" smtClean="0">
                <a:solidFill>
                  <a:srgbClr val="F3BE60"/>
                </a:solidFill>
              </a:rPr>
              <a:t>A</a:t>
            </a:r>
            <a:r>
              <a:rPr lang="en-US" sz="3200" dirty="0" smtClean="0"/>
              <a:t>pache, </a:t>
            </a:r>
            <a:r>
              <a:rPr lang="en-US" sz="3200" dirty="0" smtClean="0">
                <a:solidFill>
                  <a:srgbClr val="F3BE60"/>
                </a:solidFill>
              </a:rPr>
              <a:t>M</a:t>
            </a:r>
            <a:r>
              <a:rPr lang="en-US" sz="3200" dirty="0" smtClean="0"/>
              <a:t>ySQL, </a:t>
            </a:r>
            <a:r>
              <a:rPr lang="en-US" sz="3200" dirty="0" smtClean="0">
                <a:solidFill>
                  <a:srgbClr val="F3BE60"/>
                </a:solidFill>
              </a:rPr>
              <a:t>P</a:t>
            </a:r>
            <a:r>
              <a:rPr lang="en-US" sz="3200" dirty="0" smtClean="0"/>
              <a:t>HP</a:t>
            </a:r>
            <a:endParaRPr lang="bg-BG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84638" y="3200400"/>
            <a:ext cx="8634920" cy="2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839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LAMP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905000"/>
            <a:ext cx="11262423" cy="282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3BE60"/>
                </a:solidFill>
              </a:rPr>
              <a:t>LAMP</a:t>
            </a:r>
            <a:r>
              <a:rPr lang="en-US" dirty="0"/>
              <a:t> is an open source Web development platform that uses Linux as the operating system, </a:t>
            </a:r>
            <a:r>
              <a:rPr lang="en-US" dirty="0">
                <a:solidFill>
                  <a:srgbClr val="F3BE60"/>
                </a:solidFill>
              </a:rPr>
              <a:t>Apache</a:t>
            </a:r>
            <a:r>
              <a:rPr lang="en-US" dirty="0"/>
              <a:t> as the Web server, </a:t>
            </a:r>
            <a:r>
              <a:rPr lang="en-US" dirty="0">
                <a:solidFill>
                  <a:srgbClr val="F3BE60"/>
                </a:solidFill>
              </a:rPr>
              <a:t>MySQL</a:t>
            </a:r>
            <a:r>
              <a:rPr lang="en-US" dirty="0"/>
              <a:t> as the relational database management system and </a:t>
            </a:r>
            <a:r>
              <a:rPr lang="en-US" dirty="0">
                <a:solidFill>
                  <a:srgbClr val="F3BE60"/>
                </a:solidFill>
              </a:rPr>
              <a:t>PHP</a:t>
            </a:r>
            <a:r>
              <a:rPr lang="en-US" dirty="0"/>
              <a:t> as the object-oriented scripting language.</a:t>
            </a:r>
            <a:endParaRPr lang="en-US" dirty="0">
              <a:solidFill>
                <a:srgbClr val="F3B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447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What is</a:t>
            </a:r>
            <a:r>
              <a:rPr lang="ru-RU" sz="3200" dirty="0" smtClean="0"/>
              <a:t> </a:t>
            </a:r>
            <a:r>
              <a:rPr lang="en-US" sz="3200" dirty="0"/>
              <a:t>XAMPP?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sz="3200" dirty="0"/>
              <a:t>XAMP - advantages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Download and Install</a:t>
            </a:r>
            <a:r>
              <a:rPr lang="ru-RU" sz="3200" dirty="0" smtClean="0"/>
              <a:t> </a:t>
            </a:r>
            <a:r>
              <a:rPr lang="en-US" sz="3200" dirty="0"/>
              <a:t>XAMPP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XAMPP </a:t>
            </a:r>
            <a:r>
              <a:rPr lang="en-US" sz="3200" dirty="0"/>
              <a:t>Control Panel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XAMPP </a:t>
            </a:r>
            <a:r>
              <a:rPr lang="en-US" sz="3200" dirty="0" smtClean="0"/>
              <a:t>Directories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Configuring</a:t>
            </a:r>
            <a:r>
              <a:rPr lang="ru-RU" sz="3200" dirty="0" smtClean="0"/>
              <a:t> </a:t>
            </a:r>
            <a:r>
              <a:rPr lang="en-US" sz="3200" dirty="0"/>
              <a:t>XAMPP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LAMP: PHP, Apache and MySQL</a:t>
            </a:r>
            <a:br>
              <a:rPr lang="en-US" sz="3200" dirty="0" smtClean="0"/>
            </a:br>
            <a:r>
              <a:rPr lang="en-US" sz="3200" dirty="0" smtClean="0"/>
              <a:t>in Linux Environment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904" y="13716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.eukhost.com/wp-content/uploads/2011/05/XAMPP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724400"/>
            <a:ext cx="3829050" cy="100012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868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Download and Install  on </a:t>
            </a:r>
            <a:r>
              <a:rPr lang="en-US" dirty="0" err="1" smtClean="0"/>
              <a:t>Ubutntu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600200"/>
            <a:ext cx="7876201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Open terminal, then just write: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lamp-server</a:t>
            </a:r>
            <a:r>
              <a:rPr lang="en-US" dirty="0" smtClean="0"/>
              <a:t>^</a:t>
            </a:r>
          </a:p>
          <a:p>
            <a:r>
              <a:rPr lang="en-US" dirty="0" smtClean="0"/>
              <a:t>Location of web page: /</a:t>
            </a:r>
            <a:r>
              <a:rPr lang="en-US" dirty="0" err="1" smtClean="0"/>
              <a:t>var</a:t>
            </a:r>
            <a:r>
              <a:rPr lang="en-US" dirty="0" smtClean="0"/>
              <a:t>/www</a:t>
            </a:r>
          </a:p>
          <a:p>
            <a:r>
              <a:rPr lang="en-US" dirty="0" smtClean="0"/>
              <a:t>Make your first page and then test with 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106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447800"/>
            <a:ext cx="11804821" cy="52736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discussed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WAMPP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Downloading and Installation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Configuration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Collision with other software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discussed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LAMP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Downloading and </a:t>
            </a:r>
            <a:r>
              <a:rPr lang="en-US" dirty="0" smtClean="0"/>
              <a:t>Installation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8038" y="1273518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736106" y="3750828"/>
              <a:ext cx="6376595" cy="145783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&amp; MySQL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7129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softuni.bg/trainings/fasttracks/details/1033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PHP &amp;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930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102950"/>
            <a:ext cx="6480175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XAMPP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9612" y="2221832"/>
            <a:ext cx="8229600" cy="692873"/>
          </a:xfrm>
        </p:spPr>
        <p:txBody>
          <a:bodyPr/>
          <a:lstStyle/>
          <a:p>
            <a:r>
              <a:rPr lang="en-US" dirty="0"/>
              <a:t>Apache, MySQL, PHP, </a:t>
            </a:r>
            <a:r>
              <a:rPr lang="en-US" dirty="0" smtClean="0"/>
              <a:t>Perl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2975" y="3789000"/>
            <a:ext cx="3960000" cy="22769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414213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2493000"/>
            <a:ext cx="11804822" cy="4228476"/>
          </a:xfrm>
        </p:spPr>
        <p:txBody>
          <a:bodyPr>
            <a:normAutofit/>
          </a:bodyPr>
          <a:lstStyle/>
          <a:p>
            <a:pPr marL="377887" lvl="1" indent="0">
              <a:buNone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XAMPP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(/ˈ</a:t>
            </a:r>
            <a:r>
              <a:rPr lang="en-US" dirty="0" err="1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zæmp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/ or /ˈ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ɛks.æmp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is a free and open source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cross-platform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web server solution stack package,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consisting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mainly of the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Apache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HTTP Server, </a:t>
            </a: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MySQL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database, and interpreters for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scripts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written in the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and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Perl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programming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languages.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XMAPP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726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1244" y="1981200"/>
            <a:ext cx="11804822" cy="4236276"/>
          </a:xfrm>
        </p:spPr>
        <p:txBody>
          <a:bodyPr>
            <a:normAutofit/>
          </a:bodyPr>
          <a:lstStyle/>
          <a:p>
            <a:pPr marL="377887" lvl="1" indent="0">
              <a:buNone/>
            </a:pPr>
            <a:r>
              <a:rPr lang="en-US" dirty="0" smtClean="0">
                <a:latin typeface="Calibri (Body)"/>
                <a:cs typeface="Consolas" panose="020B0609020204030204" pitchFamily="49" charset="0"/>
              </a:rPr>
              <a:t>XAMPP’s name is an acronym for: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X</a:t>
            </a:r>
            <a:r>
              <a:rPr lang="en-US" dirty="0" smtClean="0">
                <a:latin typeface="Calibri (Body)"/>
                <a:cs typeface="Consolas" panose="020B0609020204030204" pitchFamily="49" charset="0"/>
              </a:rPr>
              <a:t> (to be read as “cross”, meaning cross-platform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alibri (Body)"/>
                <a:cs typeface="Consolas" panose="020B0609020204030204" pitchFamily="49" charset="0"/>
              </a:rPr>
              <a:t>pache HTTP Server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</a:t>
            </a:r>
            <a:r>
              <a:rPr lang="en-US" dirty="0" smtClean="0">
                <a:latin typeface="Calibri (Body)"/>
                <a:cs typeface="Consolas" panose="020B0609020204030204" pitchFamily="49" charset="0"/>
              </a:rPr>
              <a:t>ySQL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</a:t>
            </a:r>
            <a:r>
              <a:rPr lang="en-US" dirty="0" smtClean="0">
                <a:latin typeface="Calibri (Body)"/>
                <a:cs typeface="Consolas" panose="020B0609020204030204" pitchFamily="49" charset="0"/>
              </a:rPr>
              <a:t>HP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</a:t>
            </a:r>
            <a:r>
              <a:rPr lang="en-US" dirty="0" smtClean="0">
                <a:latin typeface="Calibri (Body)"/>
                <a:cs typeface="Consolas" panose="020B0609020204030204" pitchFamily="49" charset="0"/>
              </a:rPr>
              <a:t>erl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Etymology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922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410" y="1557000"/>
            <a:ext cx="6480175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Advantages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2340" y="3285000"/>
            <a:ext cx="3860317" cy="29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159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213554" y="2421000"/>
            <a:ext cx="11804822" cy="35280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The most popular PHP </a:t>
            </a:r>
            <a:r>
              <a:rPr lang="en-US" dirty="0" smtClean="0"/>
              <a:t>developer </a:t>
            </a:r>
            <a:r>
              <a:rPr lang="en-US" dirty="0"/>
              <a:t>package</a:t>
            </a:r>
          </a:p>
          <a:p>
            <a:r>
              <a:rPr lang="en-US" dirty="0"/>
              <a:t>For Windows, Mac OS X &amp; Linux</a:t>
            </a:r>
          </a:p>
          <a:p>
            <a:r>
              <a:rPr lang="en-US" dirty="0"/>
              <a:t>Easy installation and configuration</a:t>
            </a:r>
          </a:p>
          <a:p>
            <a:r>
              <a:rPr lang="en-US" dirty="0"/>
              <a:t>Completely free of charge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XAMPP?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1015" y="4323603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261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2811" y="1447497"/>
            <a:ext cx="895937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Download and 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6012" y="2743200"/>
            <a:ext cx="5080000" cy="28848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39881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Download and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411" y="1629000"/>
            <a:ext cx="10652823" cy="4320000"/>
          </a:xfrm>
        </p:spPr>
        <p:txBody>
          <a:bodyPr>
            <a:normAutofit/>
          </a:bodyPr>
          <a:lstStyle/>
          <a:p>
            <a:r>
              <a:rPr lang="en-US" b="1" dirty="0" smtClean="0"/>
              <a:t>Go to: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F3BE60"/>
                </a:solidFill>
                <a:hlinkClick r:id="rId2"/>
              </a:rPr>
              <a:t>https://www.apachefriends.org/download.html</a:t>
            </a:r>
            <a:endParaRPr lang="en-US" b="1" u="sng" dirty="0" smtClean="0">
              <a:solidFill>
                <a:srgbClr val="F3BE60"/>
              </a:solidFill>
            </a:endParaRPr>
          </a:p>
          <a:p>
            <a:r>
              <a:rPr lang="en-US" dirty="0"/>
              <a:t>Download the installer (you may need to run it as administrator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Usual windows installation Next-&gt;</a:t>
            </a:r>
            <a:r>
              <a:rPr lang="en-US" dirty="0"/>
              <a:t>N</a:t>
            </a:r>
            <a:r>
              <a:rPr lang="en-US" dirty="0" smtClean="0"/>
              <a:t>ext-&gt;Finish</a:t>
            </a:r>
          </a:p>
          <a:p>
            <a:r>
              <a:rPr lang="en-US" dirty="0"/>
              <a:t>It will install itself as a tray </a:t>
            </a:r>
            <a:r>
              <a:rPr lang="en-US" dirty="0" smtClean="0"/>
              <a:t>icon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9179" y="5277410"/>
            <a:ext cx="6696000" cy="1345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4457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702</Words>
  <Application>Microsoft Office PowerPoint</Application>
  <PresentationFormat>Custom</PresentationFormat>
  <Paragraphs>142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SoftUni 16x9</vt:lpstr>
      <vt:lpstr>XAMPP and LAMP</vt:lpstr>
      <vt:lpstr>Table of Contents</vt:lpstr>
      <vt:lpstr>What is XAMPP </vt:lpstr>
      <vt:lpstr>What is XMAPP?</vt:lpstr>
      <vt:lpstr>Etymology</vt:lpstr>
      <vt:lpstr>Advantages </vt:lpstr>
      <vt:lpstr>Why use XAMPP?</vt:lpstr>
      <vt:lpstr>Download and Install</vt:lpstr>
      <vt:lpstr>Download and Install</vt:lpstr>
      <vt:lpstr>Collision with Skype</vt:lpstr>
      <vt:lpstr>Collision with VMWare</vt:lpstr>
      <vt:lpstr>Control Panel</vt:lpstr>
      <vt:lpstr>Collision with other Web Server</vt:lpstr>
      <vt:lpstr>XAMPP Directories</vt:lpstr>
      <vt:lpstr>Directories</vt:lpstr>
      <vt:lpstr>Configuration</vt:lpstr>
      <vt:lpstr>Configuration files</vt:lpstr>
      <vt:lpstr>LAMP</vt:lpstr>
      <vt:lpstr>LAMP</vt:lpstr>
      <vt:lpstr>Download and Install  on Ubutntu</vt:lpstr>
      <vt:lpstr>Summary</vt:lpstr>
      <vt:lpstr>PHP &amp; MySQL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Course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2014-06-06T15:08:38Z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