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F59DCBC-3312-4776-AA18-FC4114207C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9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F59DCBC-3312-4776-AA18-FC4114207C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817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6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0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369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8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microsoft.com/office/2007/relationships/hdphoto" Target="../media/hdphoto3.wdp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Cordova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hybrid mobile 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6844" y="5250072"/>
            <a:ext cx="4686793" cy="533400"/>
          </a:xfrm>
        </p:spPr>
        <p:txBody>
          <a:bodyPr/>
          <a:lstStyle/>
          <a:p>
            <a:r>
              <a:rPr lang="en-US" dirty="0" smtClean="0"/>
              <a:t>Hybrid Mobile Applications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9544" y="5707272"/>
            <a:ext cx="3555507" cy="47184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59545" y="6083807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i1-news.softpedia-static.com/images/news2/Nitobi-s-PhoneGap-to-Ease-App-Development-for-Symbian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0" b="34400"/>
          <a:stretch/>
        </p:blipFill>
        <p:spPr bwMode="auto">
          <a:xfrm>
            <a:off x="4876800" y="650374"/>
            <a:ext cx="3810000" cy="1188720"/>
          </a:xfrm>
          <a:prstGeom prst="roundRect">
            <a:avLst>
              <a:gd name="adj" fmla="val 812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2499022.cdn.cloudfiles.rackspacecloud.com/wp-content/uploads/2011/09/Windows-Phone-7-Mango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4500" y1="19269" x2="68000" y2="35548"/>
                        <a14:foregroundMark x1="63750" y1="29236" x2="72500" y2="26578"/>
                        <a14:foregroundMark x1="57250" y1="12957" x2="77000" y2="41860"/>
                        <a14:foregroundMark x1="80250" y1="15947" x2="58500" y2="32558"/>
                        <a14:foregroundMark x1="57500" y1="14950" x2="76500" y2="39203"/>
                        <a14:foregroundMark x1="71500" y1="17276" x2="67250" y2="42525"/>
                        <a14:foregroundMark x1="64500" y1="18272" x2="61000" y2="405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" y="659632"/>
            <a:ext cx="1981200" cy="149085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ndroid.com/media/wallpaper/gif/android_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0098" y1="25651" x2="50098" y2="25651"/>
                        <a14:foregroundMark x1="28613" y1="50911" x2="28613" y2="50911"/>
                        <a14:foregroundMark x1="70020" y1="49479" x2="70020" y2="49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94" y="369896"/>
            <a:ext cx="2484906" cy="186368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gyaan.in/wp-content/uploads/2011/07/apple.jpg?a21faf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57667" y1="16620" x2="57667" y2="16620"/>
                        <a14:foregroundMark x1="54667" y1="22161" x2="54667" y2="22161"/>
                        <a14:foregroundMark x1="18000" y1="45152" x2="18000" y2="45152"/>
                        <a14:foregroundMark x1="33667" y1="38504" x2="21000" y2="43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" y="3010636"/>
            <a:ext cx="1313165" cy="1580176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eezam.com/wp-content/uploads/blackberry_logo-blue-black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t="28001" r="14898" b="35685"/>
          <a:stretch/>
        </p:blipFill>
        <p:spPr bwMode="auto">
          <a:xfrm>
            <a:off x="4782363" y="5329956"/>
            <a:ext cx="3998873" cy="1153961"/>
          </a:xfrm>
          <a:prstGeom prst="roundRect">
            <a:avLst>
              <a:gd name="adj" fmla="val 81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16879"/>
            <a:ext cx="7924800" cy="569120"/>
          </a:xfrm>
        </p:spPr>
        <p:txBody>
          <a:bodyPr/>
          <a:lstStyle/>
          <a:p>
            <a:r>
              <a:rPr lang="en-US" dirty="0" smtClean="0"/>
              <a:t>Of PhoneGap Development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486400" cy="3657600"/>
          </a:xfrm>
          <a:prstGeom prst="roundRect">
            <a:avLst>
              <a:gd name="adj" fmla="val 6276"/>
            </a:avLst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44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PhoneGap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0180"/>
            <a:ext cx="8686800" cy="52654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, CSS and JavaScript </a:t>
            </a:r>
            <a:r>
              <a:rPr lang="en-US" dirty="0"/>
              <a:t>skills </a:t>
            </a:r>
            <a:r>
              <a:rPr lang="en-US" dirty="0" smtClean="0"/>
              <a:t>vs. Objective-C, Java and C#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Single, reusable </a:t>
            </a:r>
            <a:r>
              <a:rPr lang="en-US" dirty="0"/>
              <a:t>code base for all platforms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iOS</a:t>
            </a:r>
            <a:r>
              <a:rPr lang="en-US" dirty="0"/>
              <a:t>, Android, </a:t>
            </a:r>
            <a:r>
              <a:rPr lang="en-US" dirty="0" smtClean="0"/>
              <a:t>WP 7, WP 8, </a:t>
            </a:r>
            <a:r>
              <a:rPr lang="en-US" dirty="0"/>
              <a:t>mobile </a:t>
            </a:r>
            <a:r>
              <a:rPr lang="en-US" dirty="0" smtClean="0"/>
              <a:t>web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take </a:t>
            </a:r>
            <a:r>
              <a:rPr lang="en-US" dirty="0"/>
              <a:t>advantage of </a:t>
            </a:r>
            <a:r>
              <a:rPr lang="en-US" dirty="0" smtClean="0"/>
              <a:t>distribution </a:t>
            </a:r>
            <a:r>
              <a:rPr lang="en-US" dirty="0"/>
              <a:t>and integrated payment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Via </a:t>
            </a:r>
            <a:r>
              <a:rPr lang="en-US" dirty="0"/>
              <a:t>the App </a:t>
            </a:r>
            <a:r>
              <a:rPr lang="en-US" dirty="0" smtClean="0"/>
              <a:t>Store, Google Play, etc…</a:t>
            </a:r>
          </a:p>
        </p:txBody>
      </p:sp>
    </p:spTree>
    <p:extLst>
      <p:ext uri="{BB962C8B-B14F-4D97-AF65-F5344CB8AC3E}">
        <p14:creationId xmlns:p14="http://schemas.microsoft.com/office/powerpoint/2010/main" val="88224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PhoneGap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Poor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your app is graphically intense, i.e. a game.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Caching or leveraging some 3</a:t>
            </a:r>
            <a:r>
              <a:rPr lang="en-US" baseline="30000" dirty="0" smtClean="0"/>
              <a:t>rd</a:t>
            </a:r>
            <a:r>
              <a:rPr lang="en-US" dirty="0" smtClean="0"/>
              <a:t> party solutions may be implemented with native graphics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the most part a native app is much faster/smoother than </a:t>
            </a:r>
            <a:r>
              <a:rPr lang="en-US" dirty="0" smtClean="0"/>
              <a:t>hybrid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6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PhoneGap Development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34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Lack </a:t>
            </a:r>
            <a:r>
              <a:rPr lang="en-US" dirty="0"/>
              <a:t>of pre-built UI widgets, </a:t>
            </a:r>
            <a:r>
              <a:rPr lang="en-US" dirty="0" smtClean="0"/>
              <a:t>transitions, standard </a:t>
            </a:r>
            <a:r>
              <a:rPr lang="en-US" dirty="0"/>
              <a:t>controls, etc.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Your </a:t>
            </a:r>
            <a:r>
              <a:rPr lang="en-US" dirty="0"/>
              <a:t>development time can take </a:t>
            </a:r>
            <a:r>
              <a:rPr lang="en-US" dirty="0" smtClean="0"/>
              <a:t>longer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if you want a polished-looking app with a native look and </a:t>
            </a:r>
            <a:r>
              <a:rPr lang="en-US" dirty="0" smtClean="0"/>
              <a:t>feel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Yet many third-party component libraries exist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Kendo UI Mobile, jQuery Mobile, </a:t>
            </a:r>
            <a:r>
              <a:rPr lang="en-US" dirty="0" err="1" smtClean="0"/>
              <a:t>Sencha</a:t>
            </a:r>
            <a:r>
              <a:rPr lang="en-US" dirty="0" smtClean="0"/>
              <a:t> Touch</a:t>
            </a:r>
          </a:p>
        </p:txBody>
      </p:sp>
    </p:spTree>
    <p:extLst>
      <p:ext uri="{BB962C8B-B14F-4D97-AF65-F5344CB8AC3E}">
        <p14:creationId xmlns:p14="http://schemas.microsoft.com/office/powerpoint/2010/main" val="92351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Apache Cordova?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Multiplatform Development Framework</a:t>
            </a:r>
            <a:endParaRPr lang="en-US" dirty="0"/>
          </a:p>
        </p:txBody>
      </p:sp>
      <p:pic>
        <p:nvPicPr>
          <p:cNvPr id="6146" name="Picture 2" descr="http://res.sys-con.com/story/feb11/1716232/Open_Standards_46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18" y="1052309"/>
            <a:ext cx="2024282" cy="1137578"/>
          </a:xfrm>
          <a:prstGeom prst="roundRect">
            <a:avLst>
              <a:gd name="adj" fmla="val 5309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technology-digital.com/sectors/technology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52309"/>
            <a:ext cx="2071410" cy="1137578"/>
          </a:xfrm>
          <a:prstGeom prst="roundRect">
            <a:avLst>
              <a:gd name="adj" fmla="val 5309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6.mshcdn.com/wp-content/uploads/2011/02/touch-her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490322"/>
            <a:ext cx="3810000" cy="1820708"/>
          </a:xfrm>
          <a:prstGeom prst="roundRect">
            <a:avLst>
              <a:gd name="adj" fmla="val 5309"/>
            </a:avLst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PhoneGap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Apache Cordova </a:t>
            </a:r>
            <a:r>
              <a:rPr lang="en-US" dirty="0" smtClean="0"/>
              <a:t>is </a:t>
            </a:r>
            <a:r>
              <a:rPr lang="en-US" dirty="0"/>
              <a:t>an open-source mobile development framework </a:t>
            </a:r>
            <a:endParaRPr lang="en-US" dirty="0" smtClean="0"/>
          </a:p>
          <a:p>
            <a:pPr lvl="1"/>
            <a:r>
              <a:rPr lang="en-US" dirty="0" smtClean="0"/>
              <a:t>Created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Nitobi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</a:t>
            </a:r>
            <a:endParaRPr lang="en-US" dirty="0" smtClean="0"/>
          </a:p>
          <a:p>
            <a:pPr lvl="1"/>
            <a:r>
              <a:rPr lang="en-US" dirty="0" smtClean="0"/>
              <a:t>Acquired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Adobe Systems</a:t>
            </a:r>
          </a:p>
          <a:p>
            <a:r>
              <a:rPr lang="en-US" dirty="0" smtClean="0"/>
              <a:t>Enables building of hybrid mobile applications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Ruby</a:t>
            </a:r>
            <a:r>
              <a:rPr lang="en-US" dirty="0" smtClean="0"/>
              <a:t> can be used as well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often less-known languages such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Objective-C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87014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PhoneGap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5118"/>
            <a:ext cx="8686800" cy="44565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Cordova </a:t>
            </a:r>
            <a:r>
              <a:rPr lang="en-US" dirty="0" smtClean="0"/>
              <a:t>applications </a:t>
            </a:r>
            <a:r>
              <a:rPr lang="en-US" dirty="0"/>
              <a:t>are </a:t>
            </a:r>
            <a:r>
              <a:rPr lang="en-US" dirty="0" smtClean="0"/>
              <a:t>hybrid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</a:t>
            </a:r>
            <a:r>
              <a:rPr lang="en-US" dirty="0"/>
              <a:t>layout rendering is done via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 smtClean="0"/>
              <a:t>Objective-C or 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of the HTML5 features are supported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as any hybrid app, Cordova apps do </a:t>
            </a:r>
            <a:r>
              <a:rPr lang="en-US" dirty="0"/>
              <a:t>not have full access to the device </a:t>
            </a:r>
            <a:r>
              <a:rPr lang="en-US" dirty="0" smtClean="0"/>
              <a:t>API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Camera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accelerometer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0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90944"/>
            <a:ext cx="8686800" cy="4814656"/>
          </a:xfrm>
        </p:spPr>
        <p:txBody>
          <a:bodyPr/>
          <a:lstStyle/>
          <a:p>
            <a:r>
              <a:rPr lang="en-US" dirty="0" smtClean="0"/>
              <a:t>Apache Cordova currently </a:t>
            </a:r>
            <a:r>
              <a:rPr lang="en-US" dirty="0"/>
              <a:t>supports development for </a:t>
            </a:r>
            <a:r>
              <a:rPr lang="en-US" dirty="0" smtClean="0"/>
              <a:t>the following </a:t>
            </a:r>
            <a:r>
              <a:rPr lang="en-US" dirty="0"/>
              <a:t>operating systems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webOS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Symbian 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BlackBerry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Phone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10574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Build your app once with </a:t>
            </a:r>
            <a:r>
              <a:rPr lang="en-US" dirty="0" smtClean="0"/>
              <a:t>web-standards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Wrap it up </a:t>
            </a:r>
            <a:r>
              <a:rPr lang="en-US" dirty="0"/>
              <a:t>with </a:t>
            </a:r>
            <a:r>
              <a:rPr lang="en-US" dirty="0" smtClean="0"/>
              <a:t>Apache Cordova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/>
              <a:t>the free open source </a:t>
            </a:r>
            <a:r>
              <a:rPr lang="en-US" dirty="0" smtClean="0"/>
              <a:t>framework or PhoneGap </a:t>
            </a:r>
            <a:r>
              <a:rPr lang="en-US" dirty="0"/>
              <a:t>build </a:t>
            </a:r>
            <a:r>
              <a:rPr lang="en-US" dirty="0" smtClean="0"/>
              <a:t>cloud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</a:t>
            </a:r>
            <a:r>
              <a:rPr lang="en-US" dirty="0" smtClean="0"/>
              <a:t>access the </a:t>
            </a:r>
            <a:r>
              <a:rPr lang="en-US" dirty="0"/>
              <a:t>native </a:t>
            </a:r>
            <a:r>
              <a:rPr lang="en-US" dirty="0" smtClean="0"/>
              <a:t>APIs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Deploy to multiple </a:t>
            </a:r>
            <a:r>
              <a:rPr lang="en-US" dirty="0" smtClean="0"/>
              <a:t>platforms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Standards-based </a:t>
            </a:r>
            <a:r>
              <a:rPr lang="en-US" dirty="0"/>
              <a:t>web technologies to bridge web applications and mobile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2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Means of Development</a:t>
            </a:r>
            <a:endParaRPr lang="en-US" dirty="0"/>
          </a:p>
        </p:txBody>
      </p:sp>
      <p:pic>
        <p:nvPicPr>
          <p:cNvPr id="4098" name="Picture 2" descr="http://www.gulasgroup.com/images/success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6" y="4267200"/>
            <a:ext cx="2210974" cy="2199919"/>
          </a:xfrm>
          <a:prstGeom prst="roundRect">
            <a:avLst>
              <a:gd name="adj" fmla="val 627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llthingscrm.com/wp-content/uploads/2010/05/Cloud-Computing-C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37" y="768349"/>
            <a:ext cx="1904999" cy="1898651"/>
          </a:xfrm>
          <a:prstGeom prst="roundRect">
            <a:avLst>
              <a:gd name="adj" fmla="val 627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getacompanywebsite.com/wp-content/uploads/2011/08/web-development-stockpho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9" y="4267200"/>
            <a:ext cx="3466747" cy="2199919"/>
          </a:xfrm>
          <a:prstGeom prst="roundRect">
            <a:avLst>
              <a:gd name="adj" fmla="val 627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lueskyexperiences.com/images/pages/Team%20Development%20Righ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6" y="844549"/>
            <a:ext cx="2896773" cy="1898651"/>
          </a:xfrm>
          <a:prstGeom prst="roundRect">
            <a:avLst>
              <a:gd name="adj" fmla="val 627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Means of PhoneGap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51610"/>
            <a:ext cx="8686800" cy="52539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Apache Cordova is just a library that you must include in your app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Couple of JavaScript and xml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native packages for each platform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is Cordova doing?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Generates a out-of-the-browser window that executes the HTML and JavaScript locally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Due to a couple of xml and jar/</a:t>
            </a:r>
            <a:r>
              <a:rPr lang="en-US" dirty="0" err="1" smtClean="0"/>
              <a:t>dll</a:t>
            </a:r>
            <a:r>
              <a:rPr lang="en-US" dirty="0" smtClean="0"/>
              <a:t> files it enables the usage of native APIs</a:t>
            </a:r>
          </a:p>
        </p:txBody>
      </p:sp>
    </p:spTree>
    <p:extLst>
      <p:ext uri="{BB962C8B-B14F-4D97-AF65-F5344CB8AC3E}">
        <p14:creationId xmlns:p14="http://schemas.microsoft.com/office/powerpoint/2010/main" val="249869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Develop?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Native IDE for the corresponding 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Eclipse, Xcode, Visual Studio,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Abode launched a new version of Dreamweaver that integrates with PhoneGap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Build the web site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Add the mobile </a:t>
            </a:r>
            <a:r>
              <a:rPr lang="en-US" dirty="0" smtClean="0"/>
              <a:t>SDKs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Say it is mobile app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Build and deploy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both the concrete OS SDK must be present</a:t>
            </a:r>
          </a:p>
        </p:txBody>
      </p:sp>
    </p:spTree>
    <p:extLst>
      <p:ext uri="{BB962C8B-B14F-4D97-AF65-F5344CB8AC3E}">
        <p14:creationId xmlns:p14="http://schemas.microsoft.com/office/powerpoint/2010/main" val="105611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130</TotalTime>
  <Words>489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Cambria</vt:lpstr>
      <vt:lpstr>Consolas</vt:lpstr>
      <vt:lpstr>Corbel</vt:lpstr>
      <vt:lpstr>Wingdings 2</vt:lpstr>
      <vt:lpstr>Telerik Academy</vt:lpstr>
      <vt:lpstr>Apache Cordova Overview</vt:lpstr>
      <vt:lpstr>What is Apache Cordova?</vt:lpstr>
      <vt:lpstr>What is PhoneGap</vt:lpstr>
      <vt:lpstr>PhoneGap Applications</vt:lpstr>
      <vt:lpstr>Supported Platforms</vt:lpstr>
      <vt:lpstr>How does it work?</vt:lpstr>
      <vt:lpstr>Means of Development</vt:lpstr>
      <vt:lpstr>Means of PhoneGap Development</vt:lpstr>
      <vt:lpstr>Where Can we Develop?</vt:lpstr>
      <vt:lpstr>Pros and Cons</vt:lpstr>
      <vt:lpstr>Pros of PhoneGap Development</vt:lpstr>
      <vt:lpstr>Cons of PhoneGap Development</vt:lpstr>
      <vt:lpstr>Cons of PhoneGap Development (2)</vt:lpstr>
      <vt:lpstr>PhoneGap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PhoneGap</dc:title>
  <dc:creator>donchominkov@gmail.com</dc:creator>
  <cp:lastModifiedBy>Doncho Minkov</cp:lastModifiedBy>
  <cp:revision>65</cp:revision>
  <dcterms:created xsi:type="dcterms:W3CDTF">2013-09-24T12:23:06Z</dcterms:created>
  <dcterms:modified xsi:type="dcterms:W3CDTF">2014-09-24T14:02:26Z</dcterms:modified>
</cp:coreProperties>
</file>