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78" r:id="rId5"/>
    <p:sldId id="279" r:id="rId6"/>
    <p:sldId id="280" r:id="rId7"/>
    <p:sldId id="281" r:id="rId8"/>
    <p:sldId id="282" r:id="rId9"/>
    <p:sldId id="284" r:id="rId10"/>
    <p:sldId id="283" r:id="rId11"/>
    <p:sldId id="285" r:id="rId12"/>
    <p:sldId id="286" r:id="rId13"/>
    <p:sldId id="287" r:id="rId14"/>
    <p:sldId id="288" r:id="rId15"/>
    <p:sldId id="273" r:id="rId16"/>
    <p:sldId id="289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6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B9027D7-0073-4A0E-A98F-F25C4705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5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B9027D7-0073-4A0E-A98F-F25C4705E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" TargetMode="External"/><Relationship Id="rId2" Type="http://schemas.openxmlformats.org/officeDocument/2006/relationships/hyperlink" Target="http://redis.io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hocolatey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Redis and Redis with .NET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operate with Redis Databases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26158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http://t0.gstatic.com/images?q=tbn:ANd9GcT2wwMA8h4TTEWCfGCZIhTHnPTYiiv92x24KylIV1X6OYxtuoGFaL9BvUO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128" y="4648200"/>
            <a:ext cx="3060272" cy="1676400"/>
          </a:xfrm>
          <a:prstGeom prst="roundRect">
            <a:avLst>
              <a:gd name="adj" fmla="val 39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iliconangle.com/files/2012/05/no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74269"/>
            <a:ext cx="1768664" cy="1628698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319644"/>
          </a:xfr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ServiceStack</a:t>
            </a:r>
            <a:r>
              <a:rPr lang="en-US" dirty="0" smtClean="0"/>
              <a:t> Redis API provides three different clients to work with the data:</a:t>
            </a:r>
          </a:p>
          <a:p>
            <a:pPr lvl="1"/>
            <a:r>
              <a:rPr lang="en-US" dirty="0" err="1" smtClean="0"/>
              <a:t>IRedisNativeClient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IRedisClient</a:t>
            </a:r>
            <a:endParaRPr lang="en-US" b="0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IRedisTypedClient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9508" y="2844839"/>
            <a:ext cx="611497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IRedisNativeClient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 = new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RedisClient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9508" y="4039441"/>
            <a:ext cx="611497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IRedisClient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client = new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RedisClient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9508" y="5277347"/>
            <a:ext cx="611497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RedisClient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client = new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RedisClient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29632"/>
            <a:ext cx="7924800" cy="685800"/>
          </a:xfrm>
        </p:spPr>
        <p:txBody>
          <a:bodyPr/>
          <a:lstStyle/>
          <a:p>
            <a:r>
              <a:rPr lang="en-US" dirty="0" smtClean="0"/>
              <a:t>Database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Persistence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982897"/>
          </a:xfrm>
        </p:spPr>
        <p:txBody>
          <a:bodyPr/>
          <a:lstStyle/>
          <a:p>
            <a:r>
              <a:rPr lang="en-US" dirty="0" smtClean="0"/>
              <a:t>Redis runs in the memory</a:t>
            </a:r>
          </a:p>
          <a:p>
            <a:pPr lvl="1"/>
            <a:r>
              <a:rPr lang="en-US" dirty="0" smtClean="0"/>
              <a:t>That is the reason to be that fast</a:t>
            </a:r>
          </a:p>
          <a:p>
            <a:r>
              <a:rPr lang="en-US" dirty="0" smtClean="0"/>
              <a:t>Redis saves the data on the disk at a given period</a:t>
            </a:r>
          </a:p>
          <a:p>
            <a:pPr lvl="1"/>
            <a:r>
              <a:rPr lang="en-US" dirty="0" smtClean="0"/>
              <a:t>By default:</a:t>
            </a:r>
          </a:p>
          <a:p>
            <a:pPr lvl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89508" y="3990059"/>
            <a:ext cx="723356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900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// 1 key for 900 seconds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300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 //10 keys for 300 seconds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 60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 // 10000 keys for 60 seconds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Persistence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and Redis with 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homework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Telerik School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schoolacademy.telerik.com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1208" y="49530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25908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2187" y="3938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hlinkClick r:id="rId2" tooltip="Telerik School Academy - Free Software Development Trainings for High-School Students"/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2019" y="1219200"/>
            <a:ext cx="260604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Redis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Ultra-Fast Data Structures 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382" y="3200400"/>
            <a:ext cx="7143464" cy="2743200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0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Redis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Ultra-fast in-memory key-value data store</a:t>
            </a:r>
          </a:p>
          <a:p>
            <a:pPr lvl="1"/>
            <a:r>
              <a:rPr lang="en-US" dirty="0" smtClean="0"/>
              <a:t>Powerful data structures server</a:t>
            </a:r>
            <a:endParaRPr lang="en-US" dirty="0"/>
          </a:p>
          <a:p>
            <a:pPr lvl="1"/>
            <a:r>
              <a:rPr lang="en-US" dirty="0" smtClean="0"/>
              <a:t>Open-source software: </a:t>
            </a:r>
            <a:r>
              <a:rPr lang="en-US" dirty="0" smtClean="0">
                <a:hlinkClick r:id="rId2"/>
              </a:rPr>
              <a:t>http://redis.io</a:t>
            </a:r>
            <a:endParaRPr lang="en-US" dirty="0" smtClean="0"/>
          </a:p>
          <a:p>
            <a:r>
              <a:rPr lang="en-US" dirty="0" smtClean="0"/>
              <a:t>Redis stores data structures: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smtClean="0"/>
              <a:t>Sets / sorted 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7052" y="4279768"/>
            <a:ext cx="4531148" cy="1740032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3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7362"/>
            <a:ext cx="8686800" cy="5498237"/>
          </a:xfrm>
        </p:spPr>
        <p:txBody>
          <a:bodyPr/>
          <a:lstStyle/>
          <a:p>
            <a:r>
              <a:rPr lang="en-US" dirty="0" smtClean="0"/>
              <a:t>To install Redis on Linux/Mac OSX:</a:t>
            </a:r>
          </a:p>
          <a:p>
            <a:pPr lvl="1"/>
            <a:r>
              <a:rPr lang="en-US" dirty="0"/>
              <a:t>Download from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redis.io/download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Run it</a:t>
            </a:r>
          </a:p>
          <a:p>
            <a:r>
              <a:rPr lang="en-US" dirty="0" smtClean="0"/>
              <a:t>To install Redis on Windows:</a:t>
            </a:r>
          </a:p>
          <a:p>
            <a:pPr lvl="1"/>
            <a:r>
              <a:rPr lang="en-US" dirty="0"/>
              <a:t>Download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github.com/MSOpenTech/redis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Open the solution in the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folder and build it with VS</a:t>
            </a:r>
          </a:p>
          <a:p>
            <a:pPr lvl="1"/>
            <a:r>
              <a:rPr lang="en-US" sz="2800" dirty="0" smtClean="0"/>
              <a:t>Or use Package manager s </a:t>
            </a:r>
            <a:r>
              <a:rPr lang="en-US" sz="2800" dirty="0" err="1" smtClean="0"/>
              <a:t>Chocolatey</a:t>
            </a:r>
            <a:endParaRPr lang="en-US" sz="2800" dirty="0" smtClean="0"/>
          </a:p>
          <a:p>
            <a:pPr lvl="2"/>
            <a:r>
              <a:rPr lang="en-US" dirty="0">
                <a:hlinkClick r:id="rId4"/>
              </a:rPr>
              <a:t>http://chocolatey.org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and Building a Redis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3346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Redis and the .NET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Redis and 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25307"/>
          </a:xfrm>
        </p:spPr>
        <p:txBody>
          <a:bodyPr>
            <a:spAutoFit/>
          </a:bodyPr>
          <a:lstStyle/>
          <a:p>
            <a:r>
              <a:rPr lang="en-US" dirty="0" smtClean="0"/>
              <a:t>Install the Redis Client of </a:t>
            </a:r>
            <a:r>
              <a:rPr lang="en-US" dirty="0" err="1" smtClean="0"/>
              <a:t>ServiceStack.Net</a:t>
            </a:r>
            <a:endParaRPr lang="en-US" dirty="0" smtClean="0"/>
          </a:p>
          <a:p>
            <a:pPr lvl="1"/>
            <a:r>
              <a:rPr lang="en-US" dirty="0" smtClean="0"/>
              <a:t>Free and intuitive to use</a:t>
            </a:r>
          </a:p>
          <a:p>
            <a:pPr lvl="1"/>
            <a:r>
              <a:rPr lang="en-US" dirty="0" smtClean="0"/>
              <a:t>Run in VS console</a:t>
            </a:r>
          </a:p>
          <a:p>
            <a:pPr lvl="1"/>
            <a:r>
              <a:rPr lang="en-US" dirty="0" smtClean="0"/>
              <a:t>Then: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41081" y="2285546"/>
            <a:ext cx="472117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ServiceStack.Redis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3434" y="3409889"/>
            <a:ext cx="7196570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RedisClient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redis.As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redisLogs.Store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newTodo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redisLogs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.Print();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Redis with .NET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82</TotalTime>
  <Words>314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Cambria</vt:lpstr>
      <vt:lpstr>Consolas</vt:lpstr>
      <vt:lpstr>Corbel</vt:lpstr>
      <vt:lpstr>Wingdings 2</vt:lpstr>
      <vt:lpstr>Telerik Academy theme</vt:lpstr>
      <vt:lpstr>Redis and Redis with .NET</vt:lpstr>
      <vt:lpstr>Redis</vt:lpstr>
      <vt:lpstr>What is Redis?</vt:lpstr>
      <vt:lpstr>Installing Redis</vt:lpstr>
      <vt:lpstr>Installing and Building a Redis Server</vt:lpstr>
      <vt:lpstr>Working with Redis and the .NET API</vt:lpstr>
      <vt:lpstr>Working with Redis and .NET</vt:lpstr>
      <vt:lpstr>Using Redis with .NET</vt:lpstr>
      <vt:lpstr>Redis Clients</vt:lpstr>
      <vt:lpstr>Redis Clients</vt:lpstr>
      <vt:lpstr>Redis Clients</vt:lpstr>
      <vt:lpstr>Database Persistence</vt:lpstr>
      <vt:lpstr>Redis Persistence</vt:lpstr>
      <vt:lpstr>Database Persistence</vt:lpstr>
      <vt:lpstr>Redis and Redis with .NET</vt:lpstr>
      <vt:lpstr>Homework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Doncho Minkov</dc:creator>
  <cp:lastModifiedBy>Doncho Minkov</cp:lastModifiedBy>
  <cp:revision>65</cp:revision>
  <dcterms:created xsi:type="dcterms:W3CDTF">2014-08-28T14:33:35Z</dcterms:created>
  <dcterms:modified xsi:type="dcterms:W3CDTF">2014-09-02T15:18:42Z</dcterms:modified>
</cp:coreProperties>
</file>